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725" r:id="rId4"/>
  </p:sldMasterIdLst>
  <p:notesMasterIdLst>
    <p:notesMasterId r:id="rId38"/>
  </p:notesMasterIdLst>
  <p:handoutMasterIdLst>
    <p:handoutMasterId r:id="rId39"/>
  </p:handoutMasterIdLst>
  <p:sldIdLst>
    <p:sldId id="298" r:id="rId5"/>
    <p:sldId id="299" r:id="rId6"/>
    <p:sldId id="304" r:id="rId7"/>
    <p:sldId id="307" r:id="rId8"/>
    <p:sldId id="308" r:id="rId9"/>
    <p:sldId id="313" r:id="rId10"/>
    <p:sldId id="314" r:id="rId11"/>
    <p:sldId id="310" r:id="rId12"/>
    <p:sldId id="339" r:id="rId13"/>
    <p:sldId id="311" r:id="rId14"/>
    <p:sldId id="316" r:id="rId15"/>
    <p:sldId id="317" r:id="rId16"/>
    <p:sldId id="337" r:id="rId17"/>
    <p:sldId id="338" r:id="rId18"/>
    <p:sldId id="330" r:id="rId19"/>
    <p:sldId id="319" r:id="rId20"/>
    <p:sldId id="320" r:id="rId21"/>
    <p:sldId id="322" r:id="rId22"/>
    <p:sldId id="323" r:id="rId23"/>
    <p:sldId id="324" r:id="rId24"/>
    <p:sldId id="325" r:id="rId25"/>
    <p:sldId id="326" r:id="rId26"/>
    <p:sldId id="327" r:id="rId27"/>
    <p:sldId id="328" r:id="rId28"/>
    <p:sldId id="329" r:id="rId29"/>
    <p:sldId id="340" r:id="rId30"/>
    <p:sldId id="332" r:id="rId31"/>
    <p:sldId id="336" r:id="rId32"/>
    <p:sldId id="341" r:id="rId33"/>
    <p:sldId id="335" r:id="rId34"/>
    <p:sldId id="331" r:id="rId35"/>
    <p:sldId id="333" r:id="rId36"/>
    <p:sldId id="33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E50564F-E098-4FAB-A1D5-61B885E684A6}">
          <p14:sldIdLst>
            <p14:sldId id="298"/>
            <p14:sldId id="299"/>
            <p14:sldId id="304"/>
            <p14:sldId id="307"/>
            <p14:sldId id="308"/>
            <p14:sldId id="313"/>
            <p14:sldId id="314"/>
            <p14:sldId id="310"/>
            <p14:sldId id="339"/>
            <p14:sldId id="311"/>
            <p14:sldId id="316"/>
            <p14:sldId id="317"/>
            <p14:sldId id="337"/>
            <p14:sldId id="338"/>
            <p14:sldId id="330"/>
            <p14:sldId id="319"/>
            <p14:sldId id="320"/>
            <p14:sldId id="322"/>
            <p14:sldId id="323"/>
            <p14:sldId id="324"/>
            <p14:sldId id="325"/>
            <p14:sldId id="326"/>
            <p14:sldId id="327"/>
            <p14:sldId id="328"/>
            <p14:sldId id="329"/>
            <p14:sldId id="340"/>
            <p14:sldId id="332"/>
            <p14:sldId id="336"/>
            <p14:sldId id="341"/>
            <p14:sldId id="335"/>
            <p14:sldId id="331"/>
            <p14:sldId id="333"/>
            <p14:sldId id="33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9F2F14"/>
    <a:srgbClr val="CCCCEE"/>
    <a:srgbClr val="7A0302"/>
    <a:srgbClr val="A85D1D"/>
    <a:srgbClr val="D4A692"/>
    <a:srgbClr val="EDD7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249" autoAdjust="0"/>
  </p:normalViewPr>
  <p:slideViewPr>
    <p:cSldViewPr snapToGrid="0" showGuides="1">
      <p:cViewPr varScale="1">
        <p:scale>
          <a:sx n="93" d="100"/>
          <a:sy n="93" d="100"/>
        </p:scale>
        <p:origin x="259" y="7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0" d="100"/>
          <a:sy n="60" d="100"/>
        </p:scale>
        <p:origin x="3187" y="4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2.png"/><Relationship Id="rId6" Type="http://schemas.openxmlformats.org/officeDocument/2006/relationships/image" Target="../media/image8.svg"/><Relationship Id="rId5" Type="http://schemas.openxmlformats.org/officeDocument/2006/relationships/image" Target="../media/image4.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6.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2.png"/><Relationship Id="rId6" Type="http://schemas.openxmlformats.org/officeDocument/2006/relationships/image" Target="../media/image8.svg"/><Relationship Id="rId5" Type="http://schemas.openxmlformats.org/officeDocument/2006/relationships/image" Target="../media/image4.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F07F19-1F50-4B42-A7A0-278DF9D25BB1}"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2EE95FC5-CD6B-4A50-9262-DC414E16C3EA}">
      <dgm:prSet/>
      <dgm:spPr/>
      <dgm:t>
        <a:bodyPr/>
        <a:lstStyle/>
        <a:p>
          <a:pPr algn="r"/>
          <a:r>
            <a:rPr lang="fa-IR" dirty="0" smtClean="0">
              <a:solidFill>
                <a:schemeClr val="accent1">
                  <a:lumMod val="50000"/>
                </a:schemeClr>
              </a:solidFill>
              <a:cs typeface="B Nazanin" panose="00000400000000000000" pitchFamily="2" charset="-78"/>
            </a:rPr>
            <a:t>گروه های عاملی</a:t>
          </a:r>
          <a:endParaRPr lang="en-US" dirty="0">
            <a:solidFill>
              <a:schemeClr val="accent1">
                <a:lumMod val="50000"/>
              </a:schemeClr>
            </a:solidFill>
            <a:cs typeface="B Nazanin" panose="00000400000000000000" pitchFamily="2" charset="-78"/>
          </a:endParaRPr>
        </a:p>
      </dgm:t>
    </dgm:pt>
    <dgm:pt modelId="{75374347-884B-4721-8CFF-DF080F5B1C79}" type="parTrans" cxnId="{B3F19EC2-A372-4EC3-BFE0-C62FFDFE3DF6}">
      <dgm:prSet/>
      <dgm:spPr/>
      <dgm:t>
        <a:bodyPr/>
        <a:lstStyle/>
        <a:p>
          <a:endParaRPr lang="en-US"/>
        </a:p>
      </dgm:t>
    </dgm:pt>
    <dgm:pt modelId="{C99EBBB1-E916-471C-83C9-ABE85B42AC26}" type="sibTrans" cxnId="{B3F19EC2-A372-4EC3-BFE0-C62FFDFE3DF6}">
      <dgm:prSet/>
      <dgm:spPr/>
      <dgm:t>
        <a:bodyPr/>
        <a:lstStyle/>
        <a:p>
          <a:endParaRPr lang="en-US"/>
        </a:p>
      </dgm:t>
    </dgm:pt>
    <dgm:pt modelId="{F05611F0-8256-4954-B6CB-ED6B4F2DD397}">
      <dgm:prSet/>
      <dgm:spPr/>
      <dgm:t>
        <a:bodyPr/>
        <a:lstStyle/>
        <a:p>
          <a:pPr algn="r"/>
          <a:r>
            <a:rPr lang="fa-IR" dirty="0" smtClean="0">
              <a:solidFill>
                <a:schemeClr val="accent1">
                  <a:lumMod val="50000"/>
                </a:schemeClr>
              </a:solidFill>
              <a:cs typeface="B Nazanin" panose="00000400000000000000" pitchFamily="2" charset="-78"/>
            </a:rPr>
            <a:t>ارزش سوختی مواد غذایی</a:t>
          </a:r>
          <a:endParaRPr lang="en-US" dirty="0">
            <a:solidFill>
              <a:schemeClr val="tx1">
                <a:alpha val="60000"/>
              </a:schemeClr>
            </a:solidFill>
            <a:cs typeface="B Nazanin" panose="00000400000000000000" pitchFamily="2" charset="-78"/>
          </a:endParaRP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dgm:spPr/>
      <dgm:t>
        <a:bodyPr/>
        <a:lstStyle/>
        <a:p>
          <a:endParaRPr lang="en-US"/>
        </a:p>
      </dgm:t>
    </dgm:pt>
    <dgm:pt modelId="{22625139-F93A-4F3F-A7AA-4923A01AEDF3}">
      <dgm:prSet/>
      <dgm:spPr/>
      <dgm:t>
        <a:bodyPr/>
        <a:lstStyle/>
        <a:p>
          <a:pPr algn="r"/>
          <a:r>
            <a:rPr lang="fa-IR" dirty="0" smtClean="0">
              <a:solidFill>
                <a:schemeClr val="accent1">
                  <a:lumMod val="50000"/>
                </a:schemeClr>
              </a:solidFill>
              <a:cs typeface="B Nazanin" panose="00000400000000000000" pitchFamily="2" charset="-78"/>
            </a:rPr>
            <a:t>آنتالپی سوختن</a:t>
          </a:r>
          <a:endParaRPr lang="en-US" dirty="0">
            <a:solidFill>
              <a:schemeClr val="accent1">
                <a:lumMod val="50000"/>
              </a:schemeClr>
            </a:solidFill>
            <a:cs typeface="B Nazanin" panose="00000400000000000000" pitchFamily="2" charset="-78"/>
          </a:endParaRP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dgm:spPr/>
      <dgm:t>
        <a:bodyPr/>
        <a:lstStyle/>
        <a:p>
          <a:endParaRPr lang="en-US"/>
        </a:p>
      </dgm:t>
    </dgm:pt>
    <dgm:pt modelId="{140952D0-0E1D-4F48-9F16-53581487CFA0}">
      <dgm:prSet/>
      <dgm:spPr/>
      <dgm:t>
        <a:bodyPr/>
        <a:lstStyle/>
        <a:p>
          <a:pPr algn="r"/>
          <a:r>
            <a:rPr lang="fa-IR" dirty="0" smtClean="0">
              <a:solidFill>
                <a:schemeClr val="accent1">
                  <a:lumMod val="50000"/>
                </a:schemeClr>
              </a:solidFill>
              <a:cs typeface="B Nazanin" panose="00000400000000000000" pitchFamily="2" charset="-78"/>
            </a:rPr>
            <a:t>قانون هس</a:t>
          </a:r>
          <a:endParaRPr lang="en-US" dirty="0">
            <a:solidFill>
              <a:schemeClr val="accent1">
                <a:lumMod val="50000"/>
              </a:schemeClr>
            </a:solidFill>
            <a:cs typeface="B Nazanin" panose="00000400000000000000" pitchFamily="2" charset="-78"/>
          </a:endParaRPr>
        </a:p>
      </dgm:t>
    </dgm:pt>
    <dgm:pt modelId="{790C446F-6917-41E7-BE01-7AFE2676D505}" type="parTrans" cxnId="{B07163E8-ADEC-492A-8F07-7E5786AB23AE}">
      <dgm:prSet/>
      <dgm:spPr/>
      <dgm:t>
        <a:bodyPr/>
        <a:lstStyle/>
        <a:p>
          <a:endParaRPr lang="en-US"/>
        </a:p>
      </dgm:t>
    </dgm:pt>
    <dgm:pt modelId="{2804F27C-9BA9-4D07-AB02-74BE7DFA2C0E}" type="sibTrans" cxnId="{B07163E8-ADEC-492A-8F07-7E5786AB23AE}">
      <dgm:prSet/>
      <dgm:spPr/>
      <dgm:t>
        <a:bodyPr/>
        <a:lstStyle/>
        <a:p>
          <a:endParaRPr lang="en-US"/>
        </a:p>
      </dgm:t>
    </dgm:pt>
    <dgm:pt modelId="{C2F8C7F7-44C4-414A-BCCD-56E91DD0A777}">
      <dgm:prSet/>
      <dgm:spPr/>
      <dgm:t>
        <a:bodyPr/>
        <a:lstStyle/>
        <a:p>
          <a:pPr algn="r"/>
          <a:r>
            <a:rPr lang="fa-IR" dirty="0" smtClean="0">
              <a:solidFill>
                <a:schemeClr val="accent1">
                  <a:lumMod val="50000"/>
                </a:schemeClr>
              </a:solidFill>
              <a:cs typeface="B Nazanin" panose="00000400000000000000" pitchFamily="2" charset="-78"/>
            </a:rPr>
            <a:t>سینتیک شیمیایی</a:t>
          </a:r>
          <a:endParaRPr lang="en-US" dirty="0">
            <a:solidFill>
              <a:schemeClr val="accent1">
                <a:lumMod val="50000"/>
              </a:schemeClr>
            </a:solidFill>
            <a:cs typeface="B Nazanin" panose="00000400000000000000" pitchFamily="2" charset="-78"/>
          </a:endParaRPr>
        </a:p>
      </dgm:t>
    </dgm:pt>
    <dgm:pt modelId="{E6C6DF88-9436-40D7-BA84-18FE896A6151}" type="parTrans" cxnId="{14D43B81-F92D-4CD8-9D1E-78CBF092C750}">
      <dgm:prSet/>
      <dgm:spPr/>
      <dgm:t>
        <a:bodyPr/>
        <a:lstStyle/>
        <a:p>
          <a:endParaRPr lang="en-US"/>
        </a:p>
      </dgm:t>
    </dgm:pt>
    <dgm:pt modelId="{4E39967D-43EF-4F15-814A-2F491D900D43}" type="sibTrans" cxnId="{14D43B81-F92D-4CD8-9D1E-78CBF092C750}">
      <dgm:prSet/>
      <dgm:spPr/>
      <dgm:t>
        <a:bodyPr/>
        <a:lstStyle/>
        <a:p>
          <a:endParaRPr lang="en-US"/>
        </a:p>
      </dgm:t>
    </dgm:pt>
    <dgm:pt modelId="{539F0B2D-763D-4639-B4AA-CC4EE0B8029F}" type="pres">
      <dgm:prSet presAssocID="{D0F07F19-1F50-4B42-A7A0-278DF9D25BB1}" presName="root" presStyleCnt="0">
        <dgm:presLayoutVars>
          <dgm:dir val="rev"/>
          <dgm:resizeHandles val="exact"/>
        </dgm:presLayoutVars>
      </dgm:prSet>
      <dgm:spPr/>
      <dgm:t>
        <a:bodyPr/>
        <a:lstStyle/>
        <a:p>
          <a:endParaRPr lang="en-US"/>
        </a:p>
      </dgm:t>
    </dgm:pt>
    <dgm:pt modelId="{7C57C5FD-BC94-4852-B3EC-3A72C51988CA}" type="pres">
      <dgm:prSet presAssocID="{2EE95FC5-CD6B-4A50-9262-DC414E16C3EA}" presName="compNode" presStyleCnt="0"/>
      <dgm:spPr/>
    </dgm:pt>
    <dgm:pt modelId="{8D5BCCB0-FE2C-4B39-92FA-86E015360BFE}" type="pres">
      <dgm:prSet presAssocID="{2EE95FC5-CD6B-4A50-9262-DC414E16C3EA}" presName="bgRect" presStyleLbl="bgShp" presStyleIdx="0" presStyleCnt="5"/>
      <dgm:spPr>
        <a:prstGeom prst="rect">
          <a:avLst/>
        </a:prstGeom>
        <a:solidFill>
          <a:schemeClr val="accent1">
            <a:lumMod val="40000"/>
            <a:lumOff val="60000"/>
            <a:alpha val="50000"/>
          </a:schemeClr>
        </a:solidFill>
      </dgm:spPr>
    </dgm:pt>
    <dgm:pt modelId="{B970FC54-593D-4FE9-AFCD-C77EE53A4F01}" type="pres">
      <dgm:prSet presAssocID="{2EE95FC5-CD6B-4A50-9262-DC414E16C3EA}" presName="iconRect" presStyleLbl="node1" presStyleIdx="0" presStyleCnt="5"/>
      <dgm:spPr>
        <a:blipFill dpi="0" rotWithShape="1">
          <a:blip xmlns:r="http://schemas.openxmlformats.org/officeDocument/2006/relationships" r:embed="rId1">
            <a:alphaModFix amt="50000"/>
            <a:extLst>
              <a:ext uri="{28A0092B-C50C-407E-A947-70E740481C1C}">
                <a14:useLocalDpi xmlns:a14="http://schemas.microsoft.com/office/drawing/2010/main" val="0"/>
              </a:ext>
              <a:ext uri="{96DAC541-7B7A-43D3-8B79-37D633B846F1}">
                <asvg:svgBlip xmlns="" xmlns:asvg="http://schemas.microsoft.com/office/drawing/2016/SVG/main" r:embed="rId2"/>
              </a:ext>
            </a:extLst>
          </a:blip>
          <a:srcRect/>
          <a:stretch>
            <a:fillRect/>
          </a:stretch>
        </a:blipFill>
        <a:ln>
          <a:noFill/>
        </a:ln>
      </dgm:spPr>
      <dgm:t>
        <a:bodyPr/>
        <a:lstStyle/>
        <a:p>
          <a:endParaRPr lang="en-US"/>
        </a:p>
      </dgm:t>
      <dgm:extLst>
        <a:ext uri="{E40237B7-FDA0-4F09-8148-C483321AD2D9}">
          <dgm14:cNvPr xmlns:dgm14="http://schemas.microsoft.com/office/drawing/2010/diagram" id="0" name="" descr="Pencil"/>
        </a:ext>
      </dgm:extLst>
    </dgm:pt>
    <dgm:pt modelId="{8B0477A4-6C5F-46E6-8910-A51FA1F661B5}" type="pres">
      <dgm:prSet presAssocID="{2EE95FC5-CD6B-4A50-9262-DC414E16C3EA}" presName="spaceRect" presStyleCnt="0"/>
      <dgm:spPr/>
    </dgm:pt>
    <dgm:pt modelId="{1002F504-21FD-4710-AB54-6DD4AE8B1DEB}" type="pres">
      <dgm:prSet presAssocID="{2EE95FC5-CD6B-4A50-9262-DC414E16C3EA}" presName="parTx" presStyleLbl="revTx" presStyleIdx="0" presStyleCnt="5" custLinFactNeighborX="-2848">
        <dgm:presLayoutVars>
          <dgm:chMax val="0"/>
          <dgm:chPref val="0"/>
        </dgm:presLayoutVars>
      </dgm:prSet>
      <dgm:spPr/>
      <dgm:t>
        <a:bodyPr/>
        <a:lstStyle/>
        <a:p>
          <a:endParaRPr lang="en-US"/>
        </a:p>
      </dgm:t>
    </dgm:pt>
    <dgm:pt modelId="{C5D2D154-D04C-4060-B371-4FA5C99B7538}" type="pres">
      <dgm:prSet presAssocID="{C99EBBB1-E916-471C-83C9-ABE85B42AC26}" presName="sibTrans" presStyleCnt="0"/>
      <dgm:spPr/>
    </dgm:pt>
    <dgm:pt modelId="{0E0B23C8-D5E1-4B41-BDA7-2CE57755BE6A}" type="pres">
      <dgm:prSet presAssocID="{F05611F0-8256-4954-B6CB-ED6B4F2DD397}" presName="compNode" presStyleCnt="0"/>
      <dgm:spPr/>
    </dgm:pt>
    <dgm:pt modelId="{CD05AFB1-E184-456B-B0D2-9C36C4272D02}" type="pres">
      <dgm:prSet presAssocID="{F05611F0-8256-4954-B6CB-ED6B4F2DD397}" presName="bgRect" presStyleLbl="bgShp" presStyleIdx="1" presStyleCnt="5"/>
      <dgm:spPr>
        <a:prstGeom prst="rect">
          <a:avLst/>
        </a:prstGeom>
        <a:solidFill>
          <a:schemeClr val="accent1">
            <a:lumMod val="40000"/>
            <a:lumOff val="60000"/>
            <a:alpha val="50000"/>
          </a:schemeClr>
        </a:solidFill>
      </dgm:spPr>
    </dgm:pt>
    <dgm:pt modelId="{74FDC127-8DFD-4460-AE93-0411105DEB60}" type="pres">
      <dgm:prSet presAssocID="{F05611F0-8256-4954-B6CB-ED6B4F2DD397}" presName="iconRect" presStyleLbl="node1" presStyleIdx="1" presStyleCnt="5"/>
      <dgm:spPr>
        <a:blipFill dpi="0" rotWithShape="1">
          <a:blip xmlns:r="http://schemas.openxmlformats.org/officeDocument/2006/relationships" r:embed="rId3">
            <a:alphaModFix amt="50000"/>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a:blipFill>
        <a:ln>
          <a:noFill/>
        </a:ln>
      </dgm:spPr>
      <dgm:t>
        <a:bodyPr/>
        <a:lstStyle/>
        <a:p>
          <a:endParaRPr lang="en-US"/>
        </a:p>
      </dgm:t>
      <dgm:extLst>
        <a:ext uri="{E40237B7-FDA0-4F09-8148-C483321AD2D9}">
          <dgm14:cNvPr xmlns:dgm14="http://schemas.microsoft.com/office/drawing/2010/diagram" id="0" name="" descr="Beaker"/>
        </a:ext>
      </dgm:extLst>
    </dgm:pt>
    <dgm:pt modelId="{58414D7F-A9B2-47FB-8B18-5EF591AE26CC}" type="pres">
      <dgm:prSet presAssocID="{F05611F0-8256-4954-B6CB-ED6B4F2DD397}" presName="spaceRect" presStyleCnt="0"/>
      <dgm:spPr/>
    </dgm:pt>
    <dgm:pt modelId="{1A91019B-6FF6-4E88-A622-AA77E19BE965}" type="pres">
      <dgm:prSet presAssocID="{F05611F0-8256-4954-B6CB-ED6B4F2DD397}" presName="parTx" presStyleLbl="revTx" presStyleIdx="1" presStyleCnt="5" custLinFactNeighborX="-2848">
        <dgm:presLayoutVars>
          <dgm:chMax val="0"/>
          <dgm:chPref val="0"/>
        </dgm:presLayoutVars>
      </dgm:prSet>
      <dgm:spPr/>
      <dgm:t>
        <a:bodyPr/>
        <a:lstStyle/>
        <a:p>
          <a:endParaRPr lang="en-US"/>
        </a:p>
      </dgm:t>
    </dgm:pt>
    <dgm:pt modelId="{7016EE3B-7F4A-42C5-A09F-919C1401C4BC}" type="pres">
      <dgm:prSet presAssocID="{6BD5265A-8333-420D-BDB2-65F10B3EBD76}" presName="sibTrans" presStyleCnt="0"/>
      <dgm:spPr/>
    </dgm:pt>
    <dgm:pt modelId="{815AA52A-6D18-4177-AE6D-E0559FAFDE78}" type="pres">
      <dgm:prSet presAssocID="{22625139-F93A-4F3F-A7AA-4923A01AEDF3}" presName="compNode" presStyleCnt="0"/>
      <dgm:spPr/>
    </dgm:pt>
    <dgm:pt modelId="{A8176E5D-B119-4234-91AB-EFE9C2CF80B7}" type="pres">
      <dgm:prSet presAssocID="{22625139-F93A-4F3F-A7AA-4923A01AEDF3}" presName="bgRect" presStyleLbl="bgShp" presStyleIdx="2" presStyleCnt="5"/>
      <dgm:spPr>
        <a:prstGeom prst="rect">
          <a:avLst/>
        </a:prstGeom>
        <a:solidFill>
          <a:schemeClr val="accent1">
            <a:lumMod val="40000"/>
            <a:lumOff val="60000"/>
            <a:alpha val="50000"/>
          </a:schemeClr>
        </a:solidFill>
      </dgm:spPr>
    </dgm:pt>
    <dgm:pt modelId="{DB85AE0A-C466-4604-9C2E-87F8EA52DD0F}" type="pres">
      <dgm:prSet presAssocID="{22625139-F93A-4F3F-A7AA-4923A01AEDF3}" presName="iconRect" presStyleLbl="node1" presStyleIdx="2" presStyleCnt="5"/>
      <dgm:spPr>
        <a:blipFill dpi="0" rotWithShape="1">
          <a:blip xmlns:r="http://schemas.openxmlformats.org/officeDocument/2006/relationships" r:embed="rId5">
            <a:alphaModFix amt="50000"/>
            <a:extLst>
              <a:ext uri="{28A0092B-C50C-407E-A947-70E740481C1C}">
                <a14:useLocalDpi xmlns:a14="http://schemas.microsoft.com/office/drawing/2010/main" val="0"/>
              </a:ext>
              <a:ext uri="{96DAC541-7B7A-43D3-8B79-37D633B846F1}">
                <asvg:svgBlip xmlns="" xmlns:asvg="http://schemas.microsoft.com/office/drawing/2016/SVG/main" r:embed="rId6"/>
              </a:ext>
            </a:extLst>
          </a:blip>
          <a:srcRect/>
          <a:stretch>
            <a:fillRect/>
          </a:stretch>
        </a:blipFill>
        <a:ln>
          <a:noFill/>
        </a:ln>
      </dgm:spPr>
      <dgm:t>
        <a:bodyPr/>
        <a:lstStyle/>
        <a:p>
          <a:endParaRPr lang="en-US"/>
        </a:p>
      </dgm:t>
      <dgm:extLst>
        <a:ext uri="{E40237B7-FDA0-4F09-8148-C483321AD2D9}">
          <dgm14:cNvPr xmlns:dgm14="http://schemas.microsoft.com/office/drawing/2010/diagram" id="0" name="" descr="Open Book"/>
        </a:ext>
      </dgm:extLst>
    </dgm:pt>
    <dgm:pt modelId="{A8722341-C6F1-4D89-89A6-4EF02F8B76E1}" type="pres">
      <dgm:prSet presAssocID="{22625139-F93A-4F3F-A7AA-4923A01AEDF3}" presName="spaceRect" presStyleCnt="0"/>
      <dgm:spPr/>
    </dgm:pt>
    <dgm:pt modelId="{5A5E0268-7557-41F6-A6CC-892DF11AAC18}" type="pres">
      <dgm:prSet presAssocID="{22625139-F93A-4F3F-A7AA-4923A01AEDF3}" presName="parTx" presStyleLbl="revTx" presStyleIdx="2" presStyleCnt="5" custLinFactNeighborX="-2848">
        <dgm:presLayoutVars>
          <dgm:chMax val="0"/>
          <dgm:chPref val="0"/>
        </dgm:presLayoutVars>
      </dgm:prSet>
      <dgm:spPr/>
      <dgm:t>
        <a:bodyPr/>
        <a:lstStyle/>
        <a:p>
          <a:endParaRPr lang="en-US"/>
        </a:p>
      </dgm:t>
    </dgm:pt>
    <dgm:pt modelId="{5ACA2613-1755-4541-BF52-A7AD043980F4}" type="pres">
      <dgm:prSet presAssocID="{A8E2FA08-4DD4-4654-A85D-9A99162D6201}" presName="sibTrans" presStyleCnt="0"/>
      <dgm:spPr/>
    </dgm:pt>
    <dgm:pt modelId="{D58F1FE7-CDEB-42F6-BC01-82FB71EDF9C0}" type="pres">
      <dgm:prSet presAssocID="{140952D0-0E1D-4F48-9F16-53581487CFA0}" presName="compNode" presStyleCnt="0"/>
      <dgm:spPr/>
    </dgm:pt>
    <dgm:pt modelId="{A102E018-9C2C-4317-8572-9362E8FC1AF8}" type="pres">
      <dgm:prSet presAssocID="{140952D0-0E1D-4F48-9F16-53581487CFA0}" presName="bgRect" presStyleLbl="bgShp" presStyleIdx="3" presStyleCnt="5"/>
      <dgm:spPr>
        <a:prstGeom prst="rect">
          <a:avLst/>
        </a:prstGeom>
        <a:solidFill>
          <a:schemeClr val="accent1">
            <a:lumMod val="40000"/>
            <a:lumOff val="60000"/>
            <a:alpha val="50000"/>
          </a:schemeClr>
        </a:solidFill>
      </dgm:spPr>
    </dgm:pt>
    <dgm:pt modelId="{3353CF1D-5822-47BA-A6C2-AC7DC94D5A9C}" type="pres">
      <dgm:prSet presAssocID="{140952D0-0E1D-4F48-9F16-53581487CFA0}" presName="iconRect" presStyleLbl="node1" presStyleIdx="3" presStyleCnt="5"/>
      <dgm:spPr>
        <a:blipFill dpi="0" rotWithShape="1">
          <a:blip xmlns:r="http://schemas.openxmlformats.org/officeDocument/2006/relationships" r:embed="rId7">
            <a:alphaModFix amt="50000"/>
            <a:extLst>
              <a:ext uri="{28A0092B-C50C-407E-A947-70E740481C1C}">
                <a14:useLocalDpi xmlns:a14="http://schemas.microsoft.com/office/drawing/2010/main" val="0"/>
              </a:ext>
              <a:ext uri="{96DAC541-7B7A-43D3-8B79-37D633B846F1}">
                <asvg:svgBlip xmlns="" xmlns:asvg="http://schemas.microsoft.com/office/drawing/2016/SVG/main" r:embed="rId8"/>
              </a:ext>
            </a:extLst>
          </a:blip>
          <a:srcRect/>
          <a:stretch>
            <a:fillRect/>
          </a:stretch>
        </a:blipFill>
        <a:ln>
          <a:noFill/>
        </a:ln>
      </dgm:spPr>
      <dgm:t>
        <a:bodyPr/>
        <a:lstStyle/>
        <a:p>
          <a:endParaRPr lang="en-US"/>
        </a:p>
      </dgm:t>
      <dgm:extLst>
        <a:ext uri="{E40237B7-FDA0-4F09-8148-C483321AD2D9}">
          <dgm14:cNvPr xmlns:dgm14="http://schemas.microsoft.com/office/drawing/2010/diagram" id="0" name="" descr="Microscope"/>
        </a:ext>
      </dgm:extLst>
    </dgm:pt>
    <dgm:pt modelId="{0326715C-7787-454B-B5D4-2E4B73514584}" type="pres">
      <dgm:prSet presAssocID="{140952D0-0E1D-4F48-9F16-53581487CFA0}" presName="spaceRect" presStyleCnt="0"/>
      <dgm:spPr/>
    </dgm:pt>
    <dgm:pt modelId="{B05634FC-081B-4BC5-BE4E-70E96448CBC7}" type="pres">
      <dgm:prSet presAssocID="{140952D0-0E1D-4F48-9F16-53581487CFA0}" presName="parTx" presStyleLbl="revTx" presStyleIdx="3" presStyleCnt="5" custLinFactNeighborX="-2848">
        <dgm:presLayoutVars>
          <dgm:chMax val="0"/>
          <dgm:chPref val="0"/>
        </dgm:presLayoutVars>
      </dgm:prSet>
      <dgm:spPr/>
      <dgm:t>
        <a:bodyPr/>
        <a:lstStyle/>
        <a:p>
          <a:endParaRPr lang="en-US"/>
        </a:p>
      </dgm:t>
    </dgm:pt>
    <dgm:pt modelId="{941E5EAA-3190-4C8A-9550-C01AB013F3B6}" type="pres">
      <dgm:prSet presAssocID="{2804F27C-9BA9-4D07-AB02-74BE7DFA2C0E}" presName="sibTrans" presStyleCnt="0"/>
      <dgm:spPr/>
    </dgm:pt>
    <dgm:pt modelId="{E4485791-256C-479D-93C2-2AB8EE372B1D}" type="pres">
      <dgm:prSet presAssocID="{C2F8C7F7-44C4-414A-BCCD-56E91DD0A777}" presName="compNode" presStyleCnt="0"/>
      <dgm:spPr/>
    </dgm:pt>
    <dgm:pt modelId="{E3FB0205-9E6F-404E-BB9F-D3662F49AF1C}" type="pres">
      <dgm:prSet presAssocID="{C2F8C7F7-44C4-414A-BCCD-56E91DD0A777}" presName="bgRect" presStyleLbl="bgShp" presStyleIdx="4" presStyleCnt="5" custLinFactNeighborX="16759" custLinFactNeighborY="470"/>
      <dgm:spPr>
        <a:prstGeom prst="rect">
          <a:avLst/>
        </a:prstGeom>
        <a:solidFill>
          <a:schemeClr val="accent1">
            <a:lumMod val="40000"/>
            <a:lumOff val="60000"/>
            <a:alpha val="50000"/>
          </a:schemeClr>
        </a:solidFill>
      </dgm:spPr>
    </dgm:pt>
    <dgm:pt modelId="{7169F0BE-38ED-4AA0-BD0F-6AEA778C8DB9}" type="pres">
      <dgm:prSet presAssocID="{C2F8C7F7-44C4-414A-BCCD-56E91DD0A777}" presName="iconRect" presStyleLbl="node1" presStyleIdx="4" presStyleCnt="5"/>
      <dgm:spPr>
        <a:blipFill dpi="0" rotWithShape="1">
          <a:blip xmlns:r="http://schemas.openxmlformats.org/officeDocument/2006/relationships" r:embed="rId9">
            <a:alphaModFix amt="50000"/>
            <a:extLst>
              <a:ext uri="{96DAC541-7B7A-43D3-8B79-37D633B846F1}">
                <asvg:svgBlip xmlns="" xmlns:asvg="http://schemas.microsoft.com/office/drawing/2016/SVG/main" r:embed="rId10"/>
              </a:ext>
            </a:extLst>
          </a:blip>
          <a:srcRect/>
          <a:stretch>
            <a:fillRect/>
          </a:stretch>
        </a:blipFill>
        <a:ln>
          <a:noFill/>
        </a:ln>
      </dgm:spPr>
      <dgm:t>
        <a:bodyPr/>
        <a:lstStyle/>
        <a:p>
          <a:endParaRPr lang="en-US"/>
        </a:p>
      </dgm:t>
      <dgm:extLst>
        <a:ext uri="{E40237B7-FDA0-4F09-8148-C483321AD2D9}">
          <dgm14:cNvPr xmlns:dgm14="http://schemas.microsoft.com/office/drawing/2010/diagram" id="0" name="" descr="Flask"/>
        </a:ext>
      </dgm:extLst>
    </dgm:pt>
    <dgm:pt modelId="{58BC7B20-3838-469F-BE20-773F9621E096}" type="pres">
      <dgm:prSet presAssocID="{C2F8C7F7-44C4-414A-BCCD-56E91DD0A777}" presName="spaceRect" presStyleCnt="0"/>
      <dgm:spPr/>
    </dgm:pt>
    <dgm:pt modelId="{EB0F5FA3-DAEB-4780-B272-E569966A52CF}" type="pres">
      <dgm:prSet presAssocID="{C2F8C7F7-44C4-414A-BCCD-56E91DD0A777}" presName="parTx" presStyleLbl="revTx" presStyleIdx="4" presStyleCnt="5" custLinFactNeighborX="-3204">
        <dgm:presLayoutVars>
          <dgm:chMax val="0"/>
          <dgm:chPref val="0"/>
        </dgm:presLayoutVars>
      </dgm:prSet>
      <dgm:spPr/>
      <dgm:t>
        <a:bodyPr/>
        <a:lstStyle/>
        <a:p>
          <a:endParaRPr lang="en-US"/>
        </a:p>
      </dgm:t>
    </dgm:pt>
  </dgm:ptLst>
  <dgm:cxnLst>
    <dgm:cxn modelId="{FAEA9C64-F0D3-4558-9A35-23F0581DC7BF}" type="presOf" srcId="{140952D0-0E1D-4F48-9F16-53581487CFA0}" destId="{B05634FC-081B-4BC5-BE4E-70E96448CBC7}" srcOrd="0" destOrd="0" presId="urn:microsoft.com/office/officeart/2018/2/layout/IconVerticalSolidList"/>
    <dgm:cxn modelId="{09B52955-21F8-4660-80B5-8AC2F661638E}" type="presOf" srcId="{22625139-F93A-4F3F-A7AA-4923A01AEDF3}" destId="{5A5E0268-7557-41F6-A6CC-892DF11AAC18}" srcOrd="0" destOrd="0" presId="urn:microsoft.com/office/officeart/2018/2/layout/IconVerticalSolidList"/>
    <dgm:cxn modelId="{FC7721F0-429B-4CE7-BE98-C2F3C41FE9C7}" srcId="{D0F07F19-1F50-4B42-A7A0-278DF9D25BB1}" destId="{22625139-F93A-4F3F-A7AA-4923A01AEDF3}" srcOrd="2" destOrd="0" parTransId="{F549A0EB-6BE9-4749-8336-B02A279AE302}" sibTransId="{A8E2FA08-4DD4-4654-A85D-9A99162D6201}"/>
    <dgm:cxn modelId="{E901F845-631E-42AD-82B2-653DA40B389B}" type="presOf" srcId="{C2F8C7F7-44C4-414A-BCCD-56E91DD0A777}" destId="{EB0F5FA3-DAEB-4780-B272-E569966A52CF}" srcOrd="0" destOrd="0" presId="urn:microsoft.com/office/officeart/2018/2/layout/IconVerticalSolidList"/>
    <dgm:cxn modelId="{FA896689-06F0-4649-9FF7-0D3A04B5B25E}" type="presOf" srcId="{D0F07F19-1F50-4B42-A7A0-278DF9D25BB1}" destId="{539F0B2D-763D-4639-B4AA-CC4EE0B8029F}" srcOrd="0" destOrd="0" presId="urn:microsoft.com/office/officeart/2018/2/layout/IconVerticalSolidList"/>
    <dgm:cxn modelId="{B07163E8-ADEC-492A-8F07-7E5786AB23AE}" srcId="{D0F07F19-1F50-4B42-A7A0-278DF9D25BB1}" destId="{140952D0-0E1D-4F48-9F16-53581487CFA0}" srcOrd="3" destOrd="0" parTransId="{790C446F-6917-41E7-BE01-7AFE2676D505}" sibTransId="{2804F27C-9BA9-4D07-AB02-74BE7DFA2C0E}"/>
    <dgm:cxn modelId="{D28FE450-D56C-43DC-901C-B2275D62B369}" type="presOf" srcId="{2EE95FC5-CD6B-4A50-9262-DC414E16C3EA}" destId="{1002F504-21FD-4710-AB54-6DD4AE8B1DEB}" srcOrd="0" destOrd="0" presId="urn:microsoft.com/office/officeart/2018/2/layout/IconVerticalSolidList"/>
    <dgm:cxn modelId="{B3F19EC2-A372-4EC3-BFE0-C62FFDFE3DF6}" srcId="{D0F07F19-1F50-4B42-A7A0-278DF9D25BB1}" destId="{2EE95FC5-CD6B-4A50-9262-DC414E16C3EA}" srcOrd="0" destOrd="0" parTransId="{75374347-884B-4721-8CFF-DF080F5B1C79}" sibTransId="{C99EBBB1-E916-471C-83C9-ABE85B42AC26}"/>
    <dgm:cxn modelId="{14D43B81-F92D-4CD8-9D1E-78CBF092C750}" srcId="{D0F07F19-1F50-4B42-A7A0-278DF9D25BB1}" destId="{C2F8C7F7-44C4-414A-BCCD-56E91DD0A777}" srcOrd="4" destOrd="0" parTransId="{E6C6DF88-9436-40D7-BA84-18FE896A6151}" sibTransId="{4E39967D-43EF-4F15-814A-2F491D900D43}"/>
    <dgm:cxn modelId="{3CC82EFE-ECBC-4EF1-9AD1-94F2F4D0F7F0}" type="presOf" srcId="{F05611F0-8256-4954-B6CB-ED6B4F2DD397}" destId="{1A91019B-6FF6-4E88-A622-AA77E19BE965}" srcOrd="0" destOrd="0" presId="urn:microsoft.com/office/officeart/2018/2/layout/IconVerticalSolidList"/>
    <dgm:cxn modelId="{914FACD2-336A-4471-9E99-312B3F8EAB04}" srcId="{D0F07F19-1F50-4B42-A7A0-278DF9D25BB1}" destId="{F05611F0-8256-4954-B6CB-ED6B4F2DD397}" srcOrd="1" destOrd="0" parTransId="{CD7328D6-9FAE-4506-9BDB-E06A571EC1D4}" sibTransId="{6BD5265A-8333-420D-BDB2-65F10B3EBD76}"/>
    <dgm:cxn modelId="{3141AECC-0824-4D33-B56E-0AA0BF76ADC4}" type="presParOf" srcId="{539F0B2D-763D-4639-B4AA-CC4EE0B8029F}" destId="{7C57C5FD-BC94-4852-B3EC-3A72C51988CA}" srcOrd="0" destOrd="0" presId="urn:microsoft.com/office/officeart/2018/2/layout/IconVerticalSolidList"/>
    <dgm:cxn modelId="{91B124C7-32BD-48C5-A045-6B89C6FA61EE}" type="presParOf" srcId="{7C57C5FD-BC94-4852-B3EC-3A72C51988CA}" destId="{8D5BCCB0-FE2C-4B39-92FA-86E015360BFE}" srcOrd="0" destOrd="0" presId="urn:microsoft.com/office/officeart/2018/2/layout/IconVerticalSolidList"/>
    <dgm:cxn modelId="{5C408221-FD1D-4546-A6E6-8330B2208253}" type="presParOf" srcId="{7C57C5FD-BC94-4852-B3EC-3A72C51988CA}" destId="{B970FC54-593D-4FE9-AFCD-C77EE53A4F01}" srcOrd="1" destOrd="0" presId="urn:microsoft.com/office/officeart/2018/2/layout/IconVerticalSolidList"/>
    <dgm:cxn modelId="{935E623E-CFDC-4AF8-B6EA-214446B4F401}" type="presParOf" srcId="{7C57C5FD-BC94-4852-B3EC-3A72C51988CA}" destId="{8B0477A4-6C5F-46E6-8910-A51FA1F661B5}" srcOrd="2" destOrd="0" presId="urn:microsoft.com/office/officeart/2018/2/layout/IconVerticalSolidList"/>
    <dgm:cxn modelId="{1E88C30E-19D9-4E39-B8C1-CD0573176A9E}" type="presParOf" srcId="{7C57C5FD-BC94-4852-B3EC-3A72C51988CA}" destId="{1002F504-21FD-4710-AB54-6DD4AE8B1DEB}" srcOrd="3" destOrd="0" presId="urn:microsoft.com/office/officeart/2018/2/layout/IconVerticalSolidList"/>
    <dgm:cxn modelId="{D98E3B47-5678-4183-ABFE-C52A79C56F19}" type="presParOf" srcId="{539F0B2D-763D-4639-B4AA-CC4EE0B8029F}" destId="{C5D2D154-D04C-4060-B371-4FA5C99B7538}" srcOrd="1" destOrd="0" presId="urn:microsoft.com/office/officeart/2018/2/layout/IconVerticalSolidList"/>
    <dgm:cxn modelId="{1C8B9CA9-55DE-4C4A-B6C3-9BF7170578A8}" type="presParOf" srcId="{539F0B2D-763D-4639-B4AA-CC4EE0B8029F}" destId="{0E0B23C8-D5E1-4B41-BDA7-2CE57755BE6A}" srcOrd="2" destOrd="0" presId="urn:microsoft.com/office/officeart/2018/2/layout/IconVerticalSolidList"/>
    <dgm:cxn modelId="{59E394A4-2CB8-4285-8A2E-C7AD9707C88A}" type="presParOf" srcId="{0E0B23C8-D5E1-4B41-BDA7-2CE57755BE6A}" destId="{CD05AFB1-E184-456B-B0D2-9C36C4272D02}" srcOrd="0" destOrd="0" presId="urn:microsoft.com/office/officeart/2018/2/layout/IconVerticalSolidList"/>
    <dgm:cxn modelId="{017797BA-DA8F-42A6-9B4B-2E3B232A9487}" type="presParOf" srcId="{0E0B23C8-D5E1-4B41-BDA7-2CE57755BE6A}" destId="{74FDC127-8DFD-4460-AE93-0411105DEB60}" srcOrd="1" destOrd="0" presId="urn:microsoft.com/office/officeart/2018/2/layout/IconVerticalSolidList"/>
    <dgm:cxn modelId="{75F07183-B2DD-4414-A5B8-8308084B8E3F}" type="presParOf" srcId="{0E0B23C8-D5E1-4B41-BDA7-2CE57755BE6A}" destId="{58414D7F-A9B2-47FB-8B18-5EF591AE26CC}" srcOrd="2" destOrd="0" presId="urn:microsoft.com/office/officeart/2018/2/layout/IconVerticalSolidList"/>
    <dgm:cxn modelId="{04F8BED2-D78F-4CD5-BBBC-7FC8C9F8F207}" type="presParOf" srcId="{0E0B23C8-D5E1-4B41-BDA7-2CE57755BE6A}" destId="{1A91019B-6FF6-4E88-A622-AA77E19BE965}" srcOrd="3" destOrd="0" presId="urn:microsoft.com/office/officeart/2018/2/layout/IconVerticalSolidList"/>
    <dgm:cxn modelId="{BCFD135B-FCED-466E-9159-B02BFE9D4001}" type="presParOf" srcId="{539F0B2D-763D-4639-B4AA-CC4EE0B8029F}" destId="{7016EE3B-7F4A-42C5-A09F-919C1401C4BC}" srcOrd="3" destOrd="0" presId="urn:microsoft.com/office/officeart/2018/2/layout/IconVerticalSolidList"/>
    <dgm:cxn modelId="{58EF4718-ACD6-43F8-805B-D62F90D9A920}" type="presParOf" srcId="{539F0B2D-763D-4639-B4AA-CC4EE0B8029F}" destId="{815AA52A-6D18-4177-AE6D-E0559FAFDE78}" srcOrd="4" destOrd="0" presId="urn:microsoft.com/office/officeart/2018/2/layout/IconVerticalSolidList"/>
    <dgm:cxn modelId="{D1615F48-ADED-4C2B-BB8A-59749B8AE730}" type="presParOf" srcId="{815AA52A-6D18-4177-AE6D-E0559FAFDE78}" destId="{A8176E5D-B119-4234-91AB-EFE9C2CF80B7}" srcOrd="0" destOrd="0" presId="urn:microsoft.com/office/officeart/2018/2/layout/IconVerticalSolidList"/>
    <dgm:cxn modelId="{79312827-D440-4AF8-9B00-B884A9E4A3BB}" type="presParOf" srcId="{815AA52A-6D18-4177-AE6D-E0559FAFDE78}" destId="{DB85AE0A-C466-4604-9C2E-87F8EA52DD0F}" srcOrd="1" destOrd="0" presId="urn:microsoft.com/office/officeart/2018/2/layout/IconVerticalSolidList"/>
    <dgm:cxn modelId="{E7924D5D-988A-4115-9A93-08F335B8947A}" type="presParOf" srcId="{815AA52A-6D18-4177-AE6D-E0559FAFDE78}" destId="{A8722341-C6F1-4D89-89A6-4EF02F8B76E1}" srcOrd="2" destOrd="0" presId="urn:microsoft.com/office/officeart/2018/2/layout/IconVerticalSolidList"/>
    <dgm:cxn modelId="{C6AD5C36-9185-4F14-9584-D2A1D2C97E1C}" type="presParOf" srcId="{815AA52A-6D18-4177-AE6D-E0559FAFDE78}" destId="{5A5E0268-7557-41F6-A6CC-892DF11AAC18}" srcOrd="3" destOrd="0" presId="urn:microsoft.com/office/officeart/2018/2/layout/IconVerticalSolidList"/>
    <dgm:cxn modelId="{7CC5D15E-F8FA-444A-AC16-03C2AF2F8435}" type="presParOf" srcId="{539F0B2D-763D-4639-B4AA-CC4EE0B8029F}" destId="{5ACA2613-1755-4541-BF52-A7AD043980F4}" srcOrd="5" destOrd="0" presId="urn:microsoft.com/office/officeart/2018/2/layout/IconVerticalSolidList"/>
    <dgm:cxn modelId="{459894C0-6852-4DFB-AB0C-15C59FA57691}" type="presParOf" srcId="{539F0B2D-763D-4639-B4AA-CC4EE0B8029F}" destId="{D58F1FE7-CDEB-42F6-BC01-82FB71EDF9C0}" srcOrd="6" destOrd="0" presId="urn:microsoft.com/office/officeart/2018/2/layout/IconVerticalSolidList"/>
    <dgm:cxn modelId="{14EE37A9-59E2-472A-B59D-2230A528B9EE}" type="presParOf" srcId="{D58F1FE7-CDEB-42F6-BC01-82FB71EDF9C0}" destId="{A102E018-9C2C-4317-8572-9362E8FC1AF8}" srcOrd="0" destOrd="0" presId="urn:microsoft.com/office/officeart/2018/2/layout/IconVerticalSolidList"/>
    <dgm:cxn modelId="{DA750973-958E-459C-8387-641E8911B272}" type="presParOf" srcId="{D58F1FE7-CDEB-42F6-BC01-82FB71EDF9C0}" destId="{3353CF1D-5822-47BA-A6C2-AC7DC94D5A9C}" srcOrd="1" destOrd="0" presId="urn:microsoft.com/office/officeart/2018/2/layout/IconVerticalSolidList"/>
    <dgm:cxn modelId="{62D5D3B0-A3FA-4D1D-8E7C-76B0202DCF7E}" type="presParOf" srcId="{D58F1FE7-CDEB-42F6-BC01-82FB71EDF9C0}" destId="{0326715C-7787-454B-B5D4-2E4B73514584}" srcOrd="2" destOrd="0" presId="urn:microsoft.com/office/officeart/2018/2/layout/IconVerticalSolidList"/>
    <dgm:cxn modelId="{BB5FA47B-6E17-41EB-8EF7-D7734FFE7C72}" type="presParOf" srcId="{D58F1FE7-CDEB-42F6-BC01-82FB71EDF9C0}" destId="{B05634FC-081B-4BC5-BE4E-70E96448CBC7}" srcOrd="3" destOrd="0" presId="urn:microsoft.com/office/officeart/2018/2/layout/IconVerticalSolidList"/>
    <dgm:cxn modelId="{45BA8686-C800-4DF7-8561-A1CCEF354961}" type="presParOf" srcId="{539F0B2D-763D-4639-B4AA-CC4EE0B8029F}" destId="{941E5EAA-3190-4C8A-9550-C01AB013F3B6}" srcOrd="7" destOrd="0" presId="urn:microsoft.com/office/officeart/2018/2/layout/IconVerticalSolidList"/>
    <dgm:cxn modelId="{68B47999-4EDD-48C8-9446-785154B26990}" type="presParOf" srcId="{539F0B2D-763D-4639-B4AA-CC4EE0B8029F}" destId="{E4485791-256C-479D-93C2-2AB8EE372B1D}" srcOrd="8" destOrd="0" presId="urn:microsoft.com/office/officeart/2018/2/layout/IconVerticalSolidList"/>
    <dgm:cxn modelId="{68222549-0ADC-4DDE-8A37-85CDBE618F3B}" type="presParOf" srcId="{E4485791-256C-479D-93C2-2AB8EE372B1D}" destId="{E3FB0205-9E6F-404E-BB9F-D3662F49AF1C}" srcOrd="0" destOrd="0" presId="urn:microsoft.com/office/officeart/2018/2/layout/IconVerticalSolidList"/>
    <dgm:cxn modelId="{B22CD18D-75A5-4D43-BC73-FCFE070FDE52}" type="presParOf" srcId="{E4485791-256C-479D-93C2-2AB8EE372B1D}" destId="{7169F0BE-38ED-4AA0-BD0F-6AEA778C8DB9}" srcOrd="1" destOrd="0" presId="urn:microsoft.com/office/officeart/2018/2/layout/IconVerticalSolidList"/>
    <dgm:cxn modelId="{E9EF9AA2-ACFB-454C-A417-FD4BEC0253A5}" type="presParOf" srcId="{E4485791-256C-479D-93C2-2AB8EE372B1D}" destId="{58BC7B20-3838-469F-BE20-773F9621E096}" srcOrd="2" destOrd="0" presId="urn:microsoft.com/office/officeart/2018/2/layout/IconVerticalSolidList"/>
    <dgm:cxn modelId="{A0770496-1BBC-4289-8714-0247E119A24C}" type="presParOf" srcId="{E4485791-256C-479D-93C2-2AB8EE372B1D}" destId="{EB0F5FA3-DAEB-4780-B272-E569966A52CF}"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5" csCatId="accent1" phldr="1"/>
      <dgm:spPr/>
      <dgm:t>
        <a:bodyPr/>
        <a:lstStyle/>
        <a:p>
          <a:endParaRPr lang="en-US"/>
        </a:p>
      </dgm:t>
    </dgm:pt>
    <dgm:pt modelId="{F05611F0-8256-4954-B6CB-ED6B4F2DD397}">
      <dgm:prSet custT="1"/>
      <dgm:spPr/>
      <dgm:t>
        <a:bodyPr lIns="288000"/>
        <a:lstStyle/>
        <a:p>
          <a:pPr algn="r"/>
          <a:r>
            <a:rPr lang="fa-IR" sz="2400" dirty="0" smtClean="0">
              <a:cs typeface="B Nazanin" panose="00000400000000000000" pitchFamily="2" charset="-78"/>
            </a:rPr>
            <a:t>2) افزایش سوخت و ساز</a:t>
          </a:r>
          <a:endParaRPr lang="en-US" sz="2400" dirty="0">
            <a:cs typeface="B Nazanin" panose="00000400000000000000" pitchFamily="2" charset="-78"/>
          </a:endParaRP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dgm:spPr/>
      <dgm:t>
        <a:bodyPr/>
        <a:lstStyle/>
        <a:p>
          <a:endParaRPr lang="en-US" dirty="0"/>
        </a:p>
      </dgm:t>
    </dgm:pt>
    <dgm:pt modelId="{22625139-F93A-4F3F-A7AA-4923A01AEDF3}">
      <dgm:prSet custT="1"/>
      <dgm:spPr/>
      <dgm:t>
        <a:bodyPr lIns="288000"/>
        <a:lstStyle/>
        <a:p>
          <a:pPr algn="r"/>
          <a:r>
            <a:rPr lang="fa-IR" sz="2400" dirty="0" smtClean="0">
              <a:cs typeface="B Nazanin" panose="00000400000000000000" pitchFamily="2" charset="-78"/>
            </a:rPr>
            <a:t>3) جلوگیری از التهاب</a:t>
          </a:r>
          <a:endParaRPr lang="en-US" sz="2400" dirty="0">
            <a:cs typeface="B Nazanin" panose="00000400000000000000" pitchFamily="2" charset="-78"/>
          </a:endParaRP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dgm:spPr/>
      <dgm:t>
        <a:bodyPr/>
        <a:lstStyle/>
        <a:p>
          <a:endParaRPr lang="en-US" dirty="0"/>
        </a:p>
      </dgm:t>
    </dgm:pt>
    <dgm:pt modelId="{140952D0-0E1D-4F48-9F16-53581487CFA0}">
      <dgm:prSet custT="1"/>
      <dgm:spPr/>
      <dgm:t>
        <a:bodyPr lIns="288000"/>
        <a:lstStyle/>
        <a:p>
          <a:pPr algn="r"/>
          <a:r>
            <a:rPr lang="fa-IR" sz="2400" dirty="0" smtClean="0">
              <a:cs typeface="B Nazanin" panose="00000400000000000000" pitchFamily="2" charset="-78"/>
            </a:rPr>
            <a:t>4) پیشگیری از سرطان و گاهی بهبود یا رفع آن</a:t>
          </a:r>
          <a:endParaRPr lang="en-US" sz="2400" dirty="0">
            <a:cs typeface="B Nazanin" panose="00000400000000000000" pitchFamily="2" charset="-78"/>
          </a:endParaRPr>
        </a:p>
      </dgm:t>
    </dgm:pt>
    <dgm:pt modelId="{790C446F-6917-41E7-BE01-7AFE2676D505}" type="parTrans" cxnId="{B07163E8-ADEC-492A-8F07-7E5786AB23AE}">
      <dgm:prSet/>
      <dgm:spPr/>
      <dgm:t>
        <a:bodyPr/>
        <a:lstStyle/>
        <a:p>
          <a:endParaRPr lang="en-US"/>
        </a:p>
      </dgm:t>
    </dgm:pt>
    <dgm:pt modelId="{2804F27C-9BA9-4D07-AB02-74BE7DFA2C0E}" type="sibTrans" cxnId="{B07163E8-ADEC-492A-8F07-7E5786AB23AE}">
      <dgm:prSet/>
      <dgm:spPr/>
      <dgm:t>
        <a:bodyPr/>
        <a:lstStyle/>
        <a:p>
          <a:endParaRPr lang="en-US" dirty="0"/>
        </a:p>
      </dgm:t>
    </dgm:pt>
    <dgm:pt modelId="{2EE95FC5-CD6B-4A50-9262-DC414E16C3EA}">
      <dgm:prSet custT="1"/>
      <dgm:spPr/>
      <dgm:t>
        <a:bodyPr lIns="288000"/>
        <a:lstStyle/>
        <a:p>
          <a:pPr algn="r"/>
          <a:r>
            <a:rPr lang="fa-IR" sz="2400" dirty="0" smtClean="0">
              <a:cs typeface="B Nazanin" panose="00000400000000000000" pitchFamily="2" charset="-78"/>
            </a:rPr>
            <a:t>1) جلوگیری از گرسنگی</a:t>
          </a:r>
          <a:endParaRPr lang="en-US" sz="2000" dirty="0">
            <a:cs typeface="B Nazanin" panose="00000400000000000000" pitchFamily="2" charset="-78"/>
          </a:endParaRPr>
        </a:p>
      </dgm:t>
    </dgm:pt>
    <dgm:pt modelId="{C99EBBB1-E916-471C-83C9-ABE85B42AC26}" type="sibTrans" cxnId="{B3F19EC2-A372-4EC3-BFE0-C62FFDFE3DF6}">
      <dgm:prSet/>
      <dgm:spPr/>
      <dgm:t>
        <a:bodyPr/>
        <a:lstStyle/>
        <a:p>
          <a:endParaRPr lang="en-US" dirty="0"/>
        </a:p>
      </dgm:t>
    </dgm:pt>
    <dgm:pt modelId="{75374347-884B-4721-8CFF-DF080F5B1C79}" type="parTrans" cxnId="{B3F19EC2-A372-4EC3-BFE0-C62FFDFE3DF6}">
      <dgm:prSet/>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t>
        <a:bodyPr/>
        <a:lstStyle/>
        <a:p>
          <a:endParaRPr lang="en-US"/>
        </a:p>
      </dgm:t>
    </dgm:pt>
    <dgm:pt modelId="{38EDE452-776E-43EB-9FFD-1764B73AB173}" type="pres">
      <dgm:prSet presAssocID="{D0F07F19-1F50-4B42-A7A0-278DF9D25BB1}" presName="dummyMaxCanvas" presStyleCnt="0">
        <dgm:presLayoutVars/>
      </dgm:prSet>
      <dgm:spPr/>
      <dgm:t>
        <a:bodyPr/>
        <a:lstStyle/>
        <a:p>
          <a:endParaRPr lang="en-US"/>
        </a:p>
      </dgm:t>
    </dgm:pt>
    <dgm:pt modelId="{53196261-2213-445B-9D28-15937A38C78F}" type="pres">
      <dgm:prSet presAssocID="{D0F07F19-1F50-4B42-A7A0-278DF9D25BB1}" presName="FourNodes_1" presStyleLbl="node1" presStyleIdx="0" presStyleCnt="4">
        <dgm:presLayoutVars>
          <dgm:bulletEnabled val="1"/>
        </dgm:presLayoutVars>
      </dgm:prSet>
      <dgm:spPr/>
      <dgm:t>
        <a:bodyPr/>
        <a:lstStyle/>
        <a:p>
          <a:endParaRPr lang="en-US"/>
        </a:p>
      </dgm:t>
    </dgm:pt>
    <dgm:pt modelId="{9C434FA8-D10C-42BA-9A12-94D4F218B7F0}" type="pres">
      <dgm:prSet presAssocID="{D0F07F19-1F50-4B42-A7A0-278DF9D25BB1}" presName="FourNodes_2" presStyleLbl="node1" presStyleIdx="1" presStyleCnt="4">
        <dgm:presLayoutVars>
          <dgm:bulletEnabled val="1"/>
        </dgm:presLayoutVars>
      </dgm:prSet>
      <dgm:spPr/>
      <dgm:t>
        <a:bodyPr/>
        <a:lstStyle/>
        <a:p>
          <a:endParaRPr lang="en-US"/>
        </a:p>
      </dgm:t>
    </dgm:pt>
    <dgm:pt modelId="{D747BE85-A1AF-4FD5-BB2C-DD5002EC7C87}" type="pres">
      <dgm:prSet presAssocID="{D0F07F19-1F50-4B42-A7A0-278DF9D25BB1}" presName="FourNodes_3" presStyleLbl="node1" presStyleIdx="2" presStyleCnt="4">
        <dgm:presLayoutVars>
          <dgm:bulletEnabled val="1"/>
        </dgm:presLayoutVars>
      </dgm:prSet>
      <dgm:spPr/>
      <dgm:t>
        <a:bodyPr/>
        <a:lstStyle/>
        <a:p>
          <a:endParaRPr lang="en-US"/>
        </a:p>
      </dgm:t>
    </dgm:pt>
    <dgm:pt modelId="{6F65CF8E-F6C1-47AC-91D2-99E1116611A1}" type="pres">
      <dgm:prSet presAssocID="{D0F07F19-1F50-4B42-A7A0-278DF9D25BB1}" presName="FourNodes_4" presStyleLbl="node1" presStyleIdx="3" presStyleCnt="4">
        <dgm:presLayoutVars>
          <dgm:bulletEnabled val="1"/>
        </dgm:presLayoutVars>
      </dgm:prSet>
      <dgm:spPr/>
      <dgm:t>
        <a:bodyPr/>
        <a:lstStyle/>
        <a:p>
          <a:endParaRPr lang="en-US"/>
        </a:p>
      </dgm:t>
    </dgm:pt>
    <dgm:pt modelId="{83801D43-0A7B-4C07-80A7-4DAAE04384BE}" type="pres">
      <dgm:prSet presAssocID="{D0F07F19-1F50-4B42-A7A0-278DF9D25BB1}" presName="FourConn_1-2" presStyleLbl="fgAccFollowNode1" presStyleIdx="0" presStyleCnt="3" custLinFactX="114705" custLinFactNeighborX="200000" custLinFactNeighborY="-51243">
        <dgm:presLayoutVars>
          <dgm:bulletEnabled val="1"/>
        </dgm:presLayoutVars>
      </dgm:prSet>
      <dgm:spPr/>
      <dgm:t>
        <a:bodyPr/>
        <a:lstStyle/>
        <a:p>
          <a:endParaRPr lang="en-US"/>
        </a:p>
      </dgm:t>
    </dgm:pt>
    <dgm:pt modelId="{74800EF7-3534-4453-90DD-6A4DF0958332}" type="pres">
      <dgm:prSet presAssocID="{D0F07F19-1F50-4B42-A7A0-278DF9D25BB1}" presName="FourConn_2-3" presStyleLbl="fgAccFollowNode1" presStyleIdx="1" presStyleCnt="3" custLinFactX="89703" custLinFactY="-100000" custLinFactNeighborX="100000" custLinFactNeighborY="-134639">
        <dgm:presLayoutVars>
          <dgm:bulletEnabled val="1"/>
        </dgm:presLayoutVars>
      </dgm:prSet>
      <dgm:spPr/>
      <dgm:t>
        <a:bodyPr/>
        <a:lstStyle/>
        <a:p>
          <a:endParaRPr lang="en-US"/>
        </a:p>
      </dgm:t>
    </dgm:pt>
    <dgm:pt modelId="{E342415D-E8F0-418A-87F0-68301A1D3F1E}" type="pres">
      <dgm:prSet presAssocID="{D0F07F19-1F50-4B42-A7A0-278DF9D25BB1}" presName="FourConn_3-4" presStyleLbl="fgAccFollowNode1" presStyleIdx="2" presStyleCnt="3" custLinFactY="-200000" custLinFactNeighborX="66566" custLinFactNeighborY="-215338">
        <dgm:presLayoutVars>
          <dgm:bulletEnabled val="1"/>
        </dgm:presLayoutVars>
      </dgm:prSet>
      <dgm:spPr/>
      <dgm:t>
        <a:bodyPr/>
        <a:lstStyle/>
        <a:p>
          <a:endParaRPr lang="en-US"/>
        </a:p>
      </dgm:t>
    </dgm:pt>
    <dgm:pt modelId="{0FB5718D-1E0F-4946-BACA-55D6CD744364}" type="pres">
      <dgm:prSet presAssocID="{D0F07F19-1F50-4B42-A7A0-278DF9D25BB1}" presName="FourNodes_1_text" presStyleLbl="node1" presStyleIdx="3" presStyleCnt="4">
        <dgm:presLayoutVars>
          <dgm:bulletEnabled val="1"/>
        </dgm:presLayoutVars>
      </dgm:prSet>
      <dgm:spPr/>
      <dgm:t>
        <a:bodyPr/>
        <a:lstStyle/>
        <a:p>
          <a:endParaRPr lang="en-US"/>
        </a:p>
      </dgm:t>
    </dgm:pt>
    <dgm:pt modelId="{E2B1C2DA-B444-4B37-A16C-4A44D3079D8F}" type="pres">
      <dgm:prSet presAssocID="{D0F07F19-1F50-4B42-A7A0-278DF9D25BB1}" presName="FourNodes_2_text" presStyleLbl="node1" presStyleIdx="3" presStyleCnt="4">
        <dgm:presLayoutVars>
          <dgm:bulletEnabled val="1"/>
        </dgm:presLayoutVars>
      </dgm:prSet>
      <dgm:spPr/>
      <dgm:t>
        <a:bodyPr/>
        <a:lstStyle/>
        <a:p>
          <a:endParaRPr lang="en-US"/>
        </a:p>
      </dgm:t>
    </dgm:pt>
    <dgm:pt modelId="{AF6773E4-036F-4123-A22B-47586BB2039A}" type="pres">
      <dgm:prSet presAssocID="{D0F07F19-1F50-4B42-A7A0-278DF9D25BB1}" presName="FourNodes_3_text" presStyleLbl="node1" presStyleIdx="3" presStyleCnt="4">
        <dgm:presLayoutVars>
          <dgm:bulletEnabled val="1"/>
        </dgm:presLayoutVars>
      </dgm:prSet>
      <dgm:spPr/>
      <dgm:t>
        <a:bodyPr/>
        <a:lstStyle/>
        <a:p>
          <a:endParaRPr lang="en-US"/>
        </a:p>
      </dgm:t>
    </dgm:pt>
    <dgm:pt modelId="{007B7E56-09D7-4B2B-B482-A2CC081EACF1}" type="pres">
      <dgm:prSet presAssocID="{D0F07F19-1F50-4B42-A7A0-278DF9D25BB1}" presName="FourNodes_4_text" presStyleLbl="node1" presStyleIdx="3" presStyleCnt="4">
        <dgm:presLayoutVars>
          <dgm:bulletEnabled val="1"/>
        </dgm:presLayoutVars>
      </dgm:prSet>
      <dgm:spPr/>
      <dgm:t>
        <a:bodyPr/>
        <a:lstStyle/>
        <a:p>
          <a:endParaRPr lang="en-US"/>
        </a:p>
      </dgm:t>
    </dgm:pt>
  </dgm:ptLst>
  <dgm:cxnLst>
    <dgm:cxn modelId="{C95FBEC0-76D2-484A-A512-915FE5BEDCCE}" type="presOf" srcId="{22625139-F93A-4F3F-A7AA-4923A01AEDF3}" destId="{AF6773E4-036F-4123-A22B-47586BB2039A}" srcOrd="1" destOrd="0" presId="urn:microsoft.com/office/officeart/2005/8/layout/vProcess5"/>
    <dgm:cxn modelId="{14424322-19AF-4031-98CD-9E11851EEF4E}" type="presOf" srcId="{140952D0-0E1D-4F48-9F16-53581487CFA0}" destId="{007B7E56-09D7-4B2B-B482-A2CC081EACF1}" srcOrd="1" destOrd="0" presId="urn:microsoft.com/office/officeart/2005/8/layout/vProcess5"/>
    <dgm:cxn modelId="{FC7721F0-429B-4CE7-BE98-C2F3C41FE9C7}" srcId="{D0F07F19-1F50-4B42-A7A0-278DF9D25BB1}" destId="{22625139-F93A-4F3F-A7AA-4923A01AEDF3}" srcOrd="2" destOrd="0" parTransId="{F549A0EB-6BE9-4749-8336-B02A279AE302}" sibTransId="{A8E2FA08-4DD4-4654-A85D-9A99162D6201}"/>
    <dgm:cxn modelId="{914FACD2-336A-4471-9E99-312B3F8EAB04}" srcId="{D0F07F19-1F50-4B42-A7A0-278DF9D25BB1}" destId="{F05611F0-8256-4954-B6CB-ED6B4F2DD397}" srcOrd="1" destOrd="0" parTransId="{CD7328D6-9FAE-4506-9BDB-E06A571EC1D4}" sibTransId="{6BD5265A-8333-420D-BDB2-65F10B3EBD76}"/>
    <dgm:cxn modelId="{B3F19EC2-A372-4EC3-BFE0-C62FFDFE3DF6}" srcId="{D0F07F19-1F50-4B42-A7A0-278DF9D25BB1}" destId="{2EE95FC5-CD6B-4A50-9262-DC414E16C3EA}" srcOrd="0" destOrd="0" parTransId="{75374347-884B-4721-8CFF-DF080F5B1C79}" sibTransId="{C99EBBB1-E916-471C-83C9-ABE85B42AC26}"/>
    <dgm:cxn modelId="{793FAF2F-E49F-4E07-9A37-B0F09B978AC4}" type="presOf" srcId="{F05611F0-8256-4954-B6CB-ED6B4F2DD397}" destId="{9C434FA8-D10C-42BA-9A12-94D4F218B7F0}" srcOrd="0" destOrd="0" presId="urn:microsoft.com/office/officeart/2005/8/layout/vProcess5"/>
    <dgm:cxn modelId="{736CDBD6-1504-4368-8325-CB32650C1343}" type="presOf" srcId="{C99EBBB1-E916-471C-83C9-ABE85B42AC26}" destId="{83801D43-0A7B-4C07-80A7-4DAAE04384BE}" srcOrd="0" destOrd="0" presId="urn:microsoft.com/office/officeart/2005/8/layout/vProcess5"/>
    <dgm:cxn modelId="{37384069-03D6-4F11-BA60-9A43F4AC051A}" type="presOf" srcId="{6BD5265A-8333-420D-BDB2-65F10B3EBD76}" destId="{74800EF7-3534-4453-90DD-6A4DF0958332}" srcOrd="0" destOrd="0" presId="urn:microsoft.com/office/officeart/2005/8/layout/vProcess5"/>
    <dgm:cxn modelId="{9E36192A-F7A0-4E6F-994F-52DDB618BFA0}" type="presOf" srcId="{D0F07F19-1F50-4B42-A7A0-278DF9D25BB1}" destId="{F7C64FE4-B743-4173-AF38-E15B373860BB}" srcOrd="0" destOrd="0" presId="urn:microsoft.com/office/officeart/2005/8/layout/vProcess5"/>
    <dgm:cxn modelId="{233B97C4-6305-4344-9A10-EADA8E416BE1}" type="presOf" srcId="{22625139-F93A-4F3F-A7AA-4923A01AEDF3}" destId="{D747BE85-A1AF-4FD5-BB2C-DD5002EC7C87}" srcOrd="0" destOrd="0" presId="urn:microsoft.com/office/officeart/2005/8/layout/vProcess5"/>
    <dgm:cxn modelId="{B07163E8-ADEC-492A-8F07-7E5786AB23AE}" srcId="{D0F07F19-1F50-4B42-A7A0-278DF9D25BB1}" destId="{140952D0-0E1D-4F48-9F16-53581487CFA0}" srcOrd="3" destOrd="0" parTransId="{790C446F-6917-41E7-BE01-7AFE2676D505}" sibTransId="{2804F27C-9BA9-4D07-AB02-74BE7DFA2C0E}"/>
    <dgm:cxn modelId="{D35CA704-352C-4FFC-A33E-558DB36AD3CF}" type="presOf" srcId="{2EE95FC5-CD6B-4A50-9262-DC414E16C3EA}" destId="{0FB5718D-1E0F-4946-BACA-55D6CD744364}" srcOrd="1" destOrd="0" presId="urn:microsoft.com/office/officeart/2005/8/layout/vProcess5"/>
    <dgm:cxn modelId="{CFE646AC-949B-477C-960F-B29695EE1BB6}" type="presOf" srcId="{A8E2FA08-4DD4-4654-A85D-9A99162D6201}" destId="{E342415D-E8F0-418A-87F0-68301A1D3F1E}" srcOrd="0" destOrd="0" presId="urn:microsoft.com/office/officeart/2005/8/layout/vProcess5"/>
    <dgm:cxn modelId="{E87FF79D-D007-47A7-88E9-E7433E068245}" type="presOf" srcId="{2EE95FC5-CD6B-4A50-9262-DC414E16C3EA}" destId="{53196261-2213-445B-9D28-15937A38C78F}" srcOrd="0" destOrd="0" presId="urn:microsoft.com/office/officeart/2005/8/layout/vProcess5"/>
    <dgm:cxn modelId="{F38589B2-AE21-443A-993F-45A98E1AC0ED}" type="presOf" srcId="{140952D0-0E1D-4F48-9F16-53581487CFA0}" destId="{6F65CF8E-F6C1-47AC-91D2-99E1116611A1}" srcOrd="0" destOrd="0" presId="urn:microsoft.com/office/officeart/2005/8/layout/vProcess5"/>
    <dgm:cxn modelId="{897BB009-E2B6-4DC2-A369-48AA48248D1E}" type="presOf" srcId="{F05611F0-8256-4954-B6CB-ED6B4F2DD397}" destId="{E2B1C2DA-B444-4B37-A16C-4A44D3079D8F}" srcOrd="1" destOrd="0" presId="urn:microsoft.com/office/officeart/2005/8/layout/vProcess5"/>
    <dgm:cxn modelId="{893DC0C3-8466-4BE3-AEFA-2743167A1ED0}" type="presParOf" srcId="{F7C64FE4-B743-4173-AF38-E15B373860BB}" destId="{38EDE452-776E-43EB-9FFD-1764B73AB173}" srcOrd="0" destOrd="0" presId="urn:microsoft.com/office/officeart/2005/8/layout/vProcess5"/>
    <dgm:cxn modelId="{BD4178D8-50FB-4FA1-9FD8-1BB3F3066FE8}" type="presParOf" srcId="{F7C64FE4-B743-4173-AF38-E15B373860BB}" destId="{53196261-2213-445B-9D28-15937A38C78F}" srcOrd="1" destOrd="0" presId="urn:microsoft.com/office/officeart/2005/8/layout/vProcess5"/>
    <dgm:cxn modelId="{10F38093-B887-4100-B60C-700D52232AC4}" type="presParOf" srcId="{F7C64FE4-B743-4173-AF38-E15B373860BB}" destId="{9C434FA8-D10C-42BA-9A12-94D4F218B7F0}" srcOrd="2" destOrd="0" presId="urn:microsoft.com/office/officeart/2005/8/layout/vProcess5"/>
    <dgm:cxn modelId="{63011606-FFAA-4730-84C8-B898F49F81B0}" type="presParOf" srcId="{F7C64FE4-B743-4173-AF38-E15B373860BB}" destId="{D747BE85-A1AF-4FD5-BB2C-DD5002EC7C87}" srcOrd="3" destOrd="0" presId="urn:microsoft.com/office/officeart/2005/8/layout/vProcess5"/>
    <dgm:cxn modelId="{C498B3E7-0477-4EE5-A9E9-D4339EC27E97}" type="presParOf" srcId="{F7C64FE4-B743-4173-AF38-E15B373860BB}" destId="{6F65CF8E-F6C1-47AC-91D2-99E1116611A1}" srcOrd="4" destOrd="0" presId="urn:microsoft.com/office/officeart/2005/8/layout/vProcess5"/>
    <dgm:cxn modelId="{191C7A09-0ABF-4E37-B3A1-9D4B3BE196C7}" type="presParOf" srcId="{F7C64FE4-B743-4173-AF38-E15B373860BB}" destId="{83801D43-0A7B-4C07-80A7-4DAAE04384BE}" srcOrd="5" destOrd="0" presId="urn:microsoft.com/office/officeart/2005/8/layout/vProcess5"/>
    <dgm:cxn modelId="{ED41AA98-6B49-4A56-9CCA-CE18DC8BB433}" type="presParOf" srcId="{F7C64FE4-B743-4173-AF38-E15B373860BB}" destId="{74800EF7-3534-4453-90DD-6A4DF0958332}" srcOrd="6" destOrd="0" presId="urn:microsoft.com/office/officeart/2005/8/layout/vProcess5"/>
    <dgm:cxn modelId="{040E5950-5E9E-47B5-B9CB-187654985AF3}" type="presParOf" srcId="{F7C64FE4-B743-4173-AF38-E15B373860BB}" destId="{E342415D-E8F0-418A-87F0-68301A1D3F1E}" srcOrd="7" destOrd="0" presId="urn:microsoft.com/office/officeart/2005/8/layout/vProcess5"/>
    <dgm:cxn modelId="{CC8A0E11-1576-4D83-B2E3-770B5BC4105A}" type="presParOf" srcId="{F7C64FE4-B743-4173-AF38-E15B373860BB}" destId="{0FB5718D-1E0F-4946-BACA-55D6CD744364}" srcOrd="8" destOrd="0" presId="urn:microsoft.com/office/officeart/2005/8/layout/vProcess5"/>
    <dgm:cxn modelId="{D64CB239-3096-4DC7-BB72-325A4B70D65A}" type="presParOf" srcId="{F7C64FE4-B743-4173-AF38-E15B373860BB}" destId="{E2B1C2DA-B444-4B37-A16C-4A44D3079D8F}" srcOrd="9" destOrd="0" presId="urn:microsoft.com/office/officeart/2005/8/layout/vProcess5"/>
    <dgm:cxn modelId="{CA2716CD-240E-449E-9849-6C437B97BC0A}" type="presParOf" srcId="{F7C64FE4-B743-4173-AF38-E15B373860BB}" destId="{AF6773E4-036F-4123-A22B-47586BB2039A}" srcOrd="10" destOrd="0" presId="urn:microsoft.com/office/officeart/2005/8/layout/vProcess5"/>
    <dgm:cxn modelId="{79439332-8DFA-4B87-9EB9-19FD0EBAE758}" type="presParOf" srcId="{F7C64FE4-B743-4173-AF38-E15B373860BB}" destId="{007B7E56-09D7-4B2B-B482-A2CC081EACF1}" srcOrd="11"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5" csCatId="accent1" phldr="1"/>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t>
        <a:bodyPr/>
        <a:lstStyle/>
        <a:p>
          <a:endParaRPr lang="en-US"/>
        </a:p>
      </dgm:t>
    </dgm:pt>
    <dgm:pt modelId="{38EDE452-776E-43EB-9FFD-1764B73AB173}" type="pres">
      <dgm:prSet presAssocID="{D0F07F19-1F50-4B42-A7A0-278DF9D25BB1}" presName="dummyMaxCanvas" presStyleCnt="0">
        <dgm:presLayoutVars/>
      </dgm:prSet>
      <dgm:spPr/>
      <dgm:t>
        <a:bodyPr/>
        <a:lstStyle/>
        <a:p>
          <a:endParaRPr lang="en-US"/>
        </a:p>
      </dgm:t>
    </dgm:pt>
  </dgm:ptLst>
  <dgm:cxnLst>
    <dgm:cxn modelId="{9E36192A-F7A0-4E6F-994F-52DDB618BFA0}" type="presOf" srcId="{D0F07F19-1F50-4B42-A7A0-278DF9D25BB1}" destId="{F7C64FE4-B743-4173-AF38-E15B373860BB}" srcOrd="0" destOrd="0" presId="urn:microsoft.com/office/officeart/2005/8/layout/vProcess5"/>
    <dgm:cxn modelId="{893DC0C3-8466-4BE3-AEFA-2743167A1ED0}" type="presParOf" srcId="{F7C64FE4-B743-4173-AF38-E15B373860BB}" destId="{38EDE452-776E-43EB-9FFD-1764B73AB173}" srcOrd="0"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5" csCatId="accent1" phldr="1"/>
      <dgm:spPr/>
      <dgm:t>
        <a:bodyPr/>
        <a:lstStyle/>
        <a:p>
          <a:endParaRPr lang="en-US"/>
        </a:p>
      </dgm:t>
    </dgm:pt>
    <dgm:pt modelId="{2EE95FC5-CD6B-4A50-9262-DC414E16C3EA}">
      <dgm:prSet custT="1"/>
      <dgm:spPr/>
      <dgm:t>
        <a:bodyPr lIns="288000"/>
        <a:lstStyle/>
        <a:p>
          <a:pPr algn="r"/>
          <a:r>
            <a:rPr lang="fa-IR" sz="2400" dirty="0" smtClean="0">
              <a:cs typeface="B Nazanin" panose="00000400000000000000" pitchFamily="2" charset="-78"/>
            </a:rPr>
            <a:t>خشک کردن میوه ها</a:t>
          </a:r>
          <a:endParaRPr lang="en-US" sz="2400" dirty="0" smtClean="0">
            <a:cs typeface="B Nazanin" panose="00000400000000000000" pitchFamily="2" charset="-78"/>
          </a:endParaRPr>
        </a:p>
      </dgm:t>
    </dgm:pt>
    <dgm:pt modelId="{C99EBBB1-E916-471C-83C9-ABE85B42AC26}" type="sibTrans" cxnId="{B3F19EC2-A372-4EC3-BFE0-C62FFDFE3DF6}">
      <dgm:prSet/>
      <dgm:spPr/>
      <dgm:t>
        <a:bodyPr/>
        <a:lstStyle/>
        <a:p>
          <a:endParaRPr lang="en-US" dirty="0"/>
        </a:p>
      </dgm:t>
    </dgm:pt>
    <dgm:pt modelId="{75374347-884B-4721-8CFF-DF080F5B1C79}" type="parTrans" cxnId="{B3F19EC2-A372-4EC3-BFE0-C62FFDFE3DF6}">
      <dgm:prSet/>
      <dgm:spPr/>
      <dgm:t>
        <a:bodyPr/>
        <a:lstStyle/>
        <a:p>
          <a:endParaRPr lang="en-US"/>
        </a:p>
      </dgm:t>
    </dgm:pt>
    <dgm:pt modelId="{F05611F0-8256-4954-B6CB-ED6B4F2DD397}">
      <dgm:prSet custT="1"/>
      <dgm:spPr/>
      <dgm:t>
        <a:bodyPr lIns="288000"/>
        <a:lstStyle/>
        <a:p>
          <a:pPr algn="r"/>
          <a:r>
            <a:rPr lang="fa-IR" sz="2400" dirty="0" smtClean="0">
              <a:cs typeface="B Nazanin" panose="00000400000000000000" pitchFamily="2" charset="-78"/>
            </a:rPr>
            <a:t>تهیه ترشی</a:t>
          </a:r>
          <a:endParaRPr lang="en-US" sz="2400" dirty="0" smtClean="0">
            <a:cs typeface="B Nazanin" panose="00000400000000000000" pitchFamily="2" charset="-78"/>
          </a:endParaRPr>
        </a:p>
      </dgm:t>
    </dgm:pt>
    <dgm:pt modelId="{6BD5265A-8333-420D-BDB2-65F10B3EBD76}" type="sibTrans" cxnId="{914FACD2-336A-4471-9E99-312B3F8EAB04}">
      <dgm:prSet/>
      <dgm:spPr/>
      <dgm:t>
        <a:bodyPr/>
        <a:lstStyle/>
        <a:p>
          <a:endParaRPr lang="en-US" dirty="0"/>
        </a:p>
      </dgm:t>
    </dgm:pt>
    <dgm:pt modelId="{CD7328D6-9FAE-4506-9BDB-E06A571EC1D4}" type="parTrans" cxnId="{914FACD2-336A-4471-9E99-312B3F8EAB04}">
      <dgm:prSet/>
      <dgm:spPr/>
      <dgm:t>
        <a:bodyPr/>
        <a:lstStyle/>
        <a:p>
          <a:endParaRPr lang="en-US"/>
        </a:p>
      </dgm:t>
    </dgm:pt>
    <dgm:pt modelId="{22625139-F93A-4F3F-A7AA-4923A01AEDF3}">
      <dgm:prSet custT="1"/>
      <dgm:spPr/>
      <dgm:t>
        <a:bodyPr lIns="288000"/>
        <a:lstStyle/>
        <a:p>
          <a:pPr algn="r"/>
          <a:r>
            <a:rPr lang="fa-IR" sz="2400" dirty="0" smtClean="0">
              <a:cs typeface="B Nazanin" panose="00000400000000000000" pitchFamily="2" charset="-78"/>
            </a:rPr>
            <a:t>نمک سود کردن</a:t>
          </a:r>
          <a:endParaRPr lang="en-US" sz="2400" dirty="0" smtClean="0"/>
        </a:p>
      </dgm:t>
    </dgm:pt>
    <dgm:pt modelId="{A8E2FA08-4DD4-4654-A85D-9A99162D6201}" type="sibTrans" cxnId="{FC7721F0-429B-4CE7-BE98-C2F3C41FE9C7}">
      <dgm:prSet/>
      <dgm:spPr/>
      <dgm:t>
        <a:bodyPr/>
        <a:lstStyle/>
        <a:p>
          <a:endParaRPr lang="en-US" dirty="0"/>
        </a:p>
      </dgm:t>
    </dgm:pt>
    <dgm:pt modelId="{F549A0EB-6BE9-4749-8336-B02A279AE302}" type="parTrans" cxnId="{FC7721F0-429B-4CE7-BE98-C2F3C41FE9C7}">
      <dgm:prSet/>
      <dgm:spPr/>
      <dgm:t>
        <a:bodyPr/>
        <a:lstStyle/>
        <a:p>
          <a:endParaRPr lang="en-US"/>
        </a:p>
      </dgm:t>
    </dgm:pt>
    <dgm:pt modelId="{140952D0-0E1D-4F48-9F16-53581487CFA0}">
      <dgm:prSet custT="1"/>
      <dgm:spPr/>
      <dgm:t>
        <a:bodyPr lIns="288000"/>
        <a:lstStyle/>
        <a:p>
          <a:pPr algn="r"/>
          <a:r>
            <a:rPr lang="fa-IR" sz="2400" dirty="0" smtClean="0">
              <a:cs typeface="B Nazanin" panose="00000400000000000000" pitchFamily="2" charset="-78"/>
            </a:rPr>
            <a:t>تهیه کنسرو و بسته بندی نوین</a:t>
          </a:r>
          <a:endParaRPr lang="en-US" sz="2400" dirty="0" smtClean="0">
            <a:cs typeface="B Nazanin" panose="00000400000000000000" pitchFamily="2" charset="-78"/>
          </a:endParaRPr>
        </a:p>
      </dgm:t>
    </dgm:pt>
    <dgm:pt modelId="{2804F27C-9BA9-4D07-AB02-74BE7DFA2C0E}" type="sibTrans" cxnId="{B07163E8-ADEC-492A-8F07-7E5786AB23AE}">
      <dgm:prSet/>
      <dgm:spPr/>
      <dgm:t>
        <a:bodyPr/>
        <a:lstStyle/>
        <a:p>
          <a:endParaRPr lang="en-US" dirty="0"/>
        </a:p>
      </dgm:t>
    </dgm:pt>
    <dgm:pt modelId="{790C446F-6917-41E7-BE01-7AFE2676D505}" type="parTrans" cxnId="{B07163E8-ADEC-492A-8F07-7E5786AB23AE}">
      <dgm:prSet/>
      <dgm:spPr/>
      <dgm:t>
        <a:bodyPr/>
        <a:lstStyle/>
        <a:p>
          <a:endParaRPr lang="en-US"/>
        </a:p>
      </dgm:t>
    </dgm:pt>
    <dgm:pt modelId="{82A1D21C-C822-4D81-BF69-388AB5E93749}">
      <dgm:prSet/>
      <dgm:spPr/>
      <dgm:t>
        <a:bodyPr/>
        <a:lstStyle/>
        <a:p>
          <a:pPr algn="r"/>
          <a:r>
            <a:rPr lang="fa-IR" dirty="0" smtClean="0">
              <a:cs typeface="B Nazanin" panose="00000400000000000000" pitchFamily="2" charset="-78"/>
            </a:rPr>
            <a:t>افزودن نگه دارنده ها</a:t>
          </a:r>
          <a:endParaRPr lang="en-US" dirty="0"/>
        </a:p>
      </dgm:t>
    </dgm:pt>
    <dgm:pt modelId="{81455F32-172D-40E6-80AA-B3D779645A8F}" type="parTrans" cxnId="{C93DB14A-E730-4C86-A9F0-51C648AF7D3C}">
      <dgm:prSet/>
      <dgm:spPr/>
      <dgm:t>
        <a:bodyPr/>
        <a:lstStyle/>
        <a:p>
          <a:endParaRPr lang="en-US"/>
        </a:p>
      </dgm:t>
    </dgm:pt>
    <dgm:pt modelId="{180FF8AD-3CEB-4BC2-A741-8560BAFBBC97}" type="sibTrans" cxnId="{C93DB14A-E730-4C86-A9F0-51C648AF7D3C}">
      <dgm:prSet/>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t>
        <a:bodyPr/>
        <a:lstStyle/>
        <a:p>
          <a:endParaRPr lang="en-US"/>
        </a:p>
      </dgm:t>
    </dgm:pt>
    <dgm:pt modelId="{38EDE452-776E-43EB-9FFD-1764B73AB173}" type="pres">
      <dgm:prSet presAssocID="{D0F07F19-1F50-4B42-A7A0-278DF9D25BB1}" presName="dummyMaxCanvas" presStyleCnt="0">
        <dgm:presLayoutVars/>
      </dgm:prSet>
      <dgm:spPr/>
      <dgm:t>
        <a:bodyPr/>
        <a:lstStyle/>
        <a:p>
          <a:endParaRPr lang="en-US"/>
        </a:p>
      </dgm:t>
    </dgm:pt>
    <dgm:pt modelId="{CEA2759F-04D9-4319-8466-608E10C60CA5}" type="pres">
      <dgm:prSet presAssocID="{D0F07F19-1F50-4B42-A7A0-278DF9D25BB1}" presName="FiveNodes_1" presStyleLbl="node1" presStyleIdx="0" presStyleCnt="5">
        <dgm:presLayoutVars>
          <dgm:bulletEnabled val="1"/>
        </dgm:presLayoutVars>
      </dgm:prSet>
      <dgm:spPr/>
      <dgm:t>
        <a:bodyPr/>
        <a:lstStyle/>
        <a:p>
          <a:endParaRPr lang="en-US"/>
        </a:p>
      </dgm:t>
    </dgm:pt>
    <dgm:pt modelId="{D98ED1B4-E787-4163-8A3B-69398F96FDD2}" type="pres">
      <dgm:prSet presAssocID="{D0F07F19-1F50-4B42-A7A0-278DF9D25BB1}" presName="FiveNodes_2" presStyleLbl="node1" presStyleIdx="1" presStyleCnt="5">
        <dgm:presLayoutVars>
          <dgm:bulletEnabled val="1"/>
        </dgm:presLayoutVars>
      </dgm:prSet>
      <dgm:spPr/>
      <dgm:t>
        <a:bodyPr/>
        <a:lstStyle/>
        <a:p>
          <a:endParaRPr lang="en-US"/>
        </a:p>
      </dgm:t>
    </dgm:pt>
    <dgm:pt modelId="{16C290D8-FA7A-49AE-ADE2-0BF8D2CD0C05}" type="pres">
      <dgm:prSet presAssocID="{D0F07F19-1F50-4B42-A7A0-278DF9D25BB1}" presName="FiveNodes_3" presStyleLbl="node1" presStyleIdx="2" presStyleCnt="5">
        <dgm:presLayoutVars>
          <dgm:bulletEnabled val="1"/>
        </dgm:presLayoutVars>
      </dgm:prSet>
      <dgm:spPr/>
      <dgm:t>
        <a:bodyPr/>
        <a:lstStyle/>
        <a:p>
          <a:endParaRPr lang="en-US"/>
        </a:p>
      </dgm:t>
    </dgm:pt>
    <dgm:pt modelId="{ABDD6A60-80CF-4C03-84E6-9E9011ADDA5D}" type="pres">
      <dgm:prSet presAssocID="{D0F07F19-1F50-4B42-A7A0-278DF9D25BB1}" presName="FiveNodes_4" presStyleLbl="node1" presStyleIdx="3" presStyleCnt="5">
        <dgm:presLayoutVars>
          <dgm:bulletEnabled val="1"/>
        </dgm:presLayoutVars>
      </dgm:prSet>
      <dgm:spPr/>
      <dgm:t>
        <a:bodyPr/>
        <a:lstStyle/>
        <a:p>
          <a:endParaRPr lang="en-US"/>
        </a:p>
      </dgm:t>
    </dgm:pt>
    <dgm:pt modelId="{6894A6D2-E244-478B-9653-3C46AC407F81}" type="pres">
      <dgm:prSet presAssocID="{D0F07F19-1F50-4B42-A7A0-278DF9D25BB1}" presName="FiveNodes_5" presStyleLbl="node1" presStyleIdx="4" presStyleCnt="5">
        <dgm:presLayoutVars>
          <dgm:bulletEnabled val="1"/>
        </dgm:presLayoutVars>
      </dgm:prSet>
      <dgm:spPr/>
      <dgm:t>
        <a:bodyPr/>
        <a:lstStyle/>
        <a:p>
          <a:endParaRPr lang="en-US"/>
        </a:p>
      </dgm:t>
    </dgm:pt>
    <dgm:pt modelId="{DC9165CC-80F3-4853-9C9F-A1ABDB8AC3CA}" type="pres">
      <dgm:prSet presAssocID="{D0F07F19-1F50-4B42-A7A0-278DF9D25BB1}" presName="FiveConn_1-2" presStyleLbl="fgAccFollowNode1" presStyleIdx="0" presStyleCnt="4" custLinFactX="140604" custLinFactNeighborX="200000" custLinFactNeighborY="-67390">
        <dgm:presLayoutVars>
          <dgm:bulletEnabled val="1"/>
        </dgm:presLayoutVars>
      </dgm:prSet>
      <dgm:spPr/>
      <dgm:t>
        <a:bodyPr/>
        <a:lstStyle/>
        <a:p>
          <a:endParaRPr lang="en-US"/>
        </a:p>
      </dgm:t>
    </dgm:pt>
    <dgm:pt modelId="{9ED26337-DF4C-4F64-9570-CED7672ED0FA}" type="pres">
      <dgm:prSet presAssocID="{D0F07F19-1F50-4B42-A7A0-278DF9D25BB1}" presName="FiveConn_2-3" presStyleLbl="fgAccFollowNode1" presStyleIdx="1" presStyleCnt="4" custLinFactX="100000" custLinFactY="-100000" custLinFactNeighborX="139014" custLinFactNeighborY="-142604">
        <dgm:presLayoutVars>
          <dgm:bulletEnabled val="1"/>
        </dgm:presLayoutVars>
      </dgm:prSet>
      <dgm:spPr/>
      <dgm:t>
        <a:bodyPr/>
        <a:lstStyle/>
        <a:p>
          <a:endParaRPr lang="en-US"/>
        </a:p>
      </dgm:t>
    </dgm:pt>
    <dgm:pt modelId="{BD786BD5-FA5E-4375-BE9D-84E507CC6FE3}" type="pres">
      <dgm:prSet presAssocID="{D0F07F19-1F50-4B42-A7A0-278DF9D25BB1}" presName="FiveConn_3-4" presStyleLbl="fgAccFollowNode1" presStyleIdx="2" presStyleCnt="4" custLinFactX="37423" custLinFactY="-200000" custLinFactNeighborX="100000" custLinFactNeighborY="-215254">
        <dgm:presLayoutVars>
          <dgm:bulletEnabled val="1"/>
        </dgm:presLayoutVars>
      </dgm:prSet>
      <dgm:spPr/>
      <dgm:t>
        <a:bodyPr/>
        <a:lstStyle/>
        <a:p>
          <a:endParaRPr lang="en-US"/>
        </a:p>
      </dgm:t>
    </dgm:pt>
    <dgm:pt modelId="{24306FE5-242A-4E01-9903-1C58FDF8E0DE}" type="pres">
      <dgm:prSet presAssocID="{D0F07F19-1F50-4B42-A7A0-278DF9D25BB1}" presName="FiveConn_4-5" presStyleLbl="fgAccFollowNode1" presStyleIdx="3" presStyleCnt="4" custLinFactY="-292177" custLinFactNeighborX="35832" custLinFactNeighborY="-300000">
        <dgm:presLayoutVars>
          <dgm:bulletEnabled val="1"/>
        </dgm:presLayoutVars>
      </dgm:prSet>
      <dgm:spPr/>
      <dgm:t>
        <a:bodyPr/>
        <a:lstStyle/>
        <a:p>
          <a:endParaRPr lang="en-US"/>
        </a:p>
      </dgm:t>
    </dgm:pt>
    <dgm:pt modelId="{4987CB92-145E-4438-A02B-86D4537FB88F}" type="pres">
      <dgm:prSet presAssocID="{D0F07F19-1F50-4B42-A7A0-278DF9D25BB1}" presName="FiveNodes_1_text" presStyleLbl="node1" presStyleIdx="4" presStyleCnt="5">
        <dgm:presLayoutVars>
          <dgm:bulletEnabled val="1"/>
        </dgm:presLayoutVars>
      </dgm:prSet>
      <dgm:spPr/>
      <dgm:t>
        <a:bodyPr/>
        <a:lstStyle/>
        <a:p>
          <a:endParaRPr lang="en-US"/>
        </a:p>
      </dgm:t>
    </dgm:pt>
    <dgm:pt modelId="{89B61803-56AA-4172-8704-E896381C6CCF}" type="pres">
      <dgm:prSet presAssocID="{D0F07F19-1F50-4B42-A7A0-278DF9D25BB1}" presName="FiveNodes_2_text" presStyleLbl="node1" presStyleIdx="4" presStyleCnt="5">
        <dgm:presLayoutVars>
          <dgm:bulletEnabled val="1"/>
        </dgm:presLayoutVars>
      </dgm:prSet>
      <dgm:spPr/>
      <dgm:t>
        <a:bodyPr/>
        <a:lstStyle/>
        <a:p>
          <a:endParaRPr lang="en-US"/>
        </a:p>
      </dgm:t>
    </dgm:pt>
    <dgm:pt modelId="{D9218EC9-BA25-4B90-B636-CC7C72872E5A}" type="pres">
      <dgm:prSet presAssocID="{D0F07F19-1F50-4B42-A7A0-278DF9D25BB1}" presName="FiveNodes_3_text" presStyleLbl="node1" presStyleIdx="4" presStyleCnt="5">
        <dgm:presLayoutVars>
          <dgm:bulletEnabled val="1"/>
        </dgm:presLayoutVars>
      </dgm:prSet>
      <dgm:spPr/>
      <dgm:t>
        <a:bodyPr/>
        <a:lstStyle/>
        <a:p>
          <a:endParaRPr lang="en-US"/>
        </a:p>
      </dgm:t>
    </dgm:pt>
    <dgm:pt modelId="{799DD61D-E290-4FE2-8B43-B2B97BFC24FF}" type="pres">
      <dgm:prSet presAssocID="{D0F07F19-1F50-4B42-A7A0-278DF9D25BB1}" presName="FiveNodes_4_text" presStyleLbl="node1" presStyleIdx="4" presStyleCnt="5">
        <dgm:presLayoutVars>
          <dgm:bulletEnabled val="1"/>
        </dgm:presLayoutVars>
      </dgm:prSet>
      <dgm:spPr/>
      <dgm:t>
        <a:bodyPr/>
        <a:lstStyle/>
        <a:p>
          <a:endParaRPr lang="en-US"/>
        </a:p>
      </dgm:t>
    </dgm:pt>
    <dgm:pt modelId="{28C707CA-8300-4BEA-9022-BB57E3687418}" type="pres">
      <dgm:prSet presAssocID="{D0F07F19-1F50-4B42-A7A0-278DF9D25BB1}" presName="FiveNodes_5_text" presStyleLbl="node1" presStyleIdx="4" presStyleCnt="5">
        <dgm:presLayoutVars>
          <dgm:bulletEnabled val="1"/>
        </dgm:presLayoutVars>
      </dgm:prSet>
      <dgm:spPr/>
      <dgm:t>
        <a:bodyPr/>
        <a:lstStyle/>
        <a:p>
          <a:endParaRPr lang="en-US"/>
        </a:p>
      </dgm:t>
    </dgm:pt>
  </dgm:ptLst>
  <dgm:cxnLst>
    <dgm:cxn modelId="{B61B403A-4B84-417F-B967-423F38CC1870}" type="presOf" srcId="{22625139-F93A-4F3F-A7AA-4923A01AEDF3}" destId="{D9218EC9-BA25-4B90-B636-CC7C72872E5A}" srcOrd="1" destOrd="0" presId="urn:microsoft.com/office/officeart/2005/8/layout/vProcess5"/>
    <dgm:cxn modelId="{C15F4B9B-0A2F-4042-B902-86FB51EAAD1D}" type="presOf" srcId="{C99EBBB1-E916-471C-83C9-ABE85B42AC26}" destId="{DC9165CC-80F3-4853-9C9F-A1ABDB8AC3CA}" srcOrd="0" destOrd="0" presId="urn:microsoft.com/office/officeart/2005/8/layout/vProcess5"/>
    <dgm:cxn modelId="{5CA9FC37-8516-4523-9ED8-D33B9DE71935}" type="presOf" srcId="{A8E2FA08-4DD4-4654-A85D-9A99162D6201}" destId="{BD786BD5-FA5E-4375-BE9D-84E507CC6FE3}" srcOrd="0" destOrd="0" presId="urn:microsoft.com/office/officeart/2005/8/layout/vProcess5"/>
    <dgm:cxn modelId="{FC7721F0-429B-4CE7-BE98-C2F3C41FE9C7}" srcId="{D0F07F19-1F50-4B42-A7A0-278DF9D25BB1}" destId="{22625139-F93A-4F3F-A7AA-4923A01AEDF3}" srcOrd="2" destOrd="0" parTransId="{F549A0EB-6BE9-4749-8336-B02A279AE302}" sibTransId="{A8E2FA08-4DD4-4654-A85D-9A99162D6201}"/>
    <dgm:cxn modelId="{914FACD2-336A-4471-9E99-312B3F8EAB04}" srcId="{D0F07F19-1F50-4B42-A7A0-278DF9D25BB1}" destId="{F05611F0-8256-4954-B6CB-ED6B4F2DD397}" srcOrd="1" destOrd="0" parTransId="{CD7328D6-9FAE-4506-9BDB-E06A571EC1D4}" sibTransId="{6BD5265A-8333-420D-BDB2-65F10B3EBD76}"/>
    <dgm:cxn modelId="{B3F19EC2-A372-4EC3-BFE0-C62FFDFE3DF6}" srcId="{D0F07F19-1F50-4B42-A7A0-278DF9D25BB1}" destId="{2EE95FC5-CD6B-4A50-9262-DC414E16C3EA}" srcOrd="0" destOrd="0" parTransId="{75374347-884B-4721-8CFF-DF080F5B1C79}" sibTransId="{C99EBBB1-E916-471C-83C9-ABE85B42AC26}"/>
    <dgm:cxn modelId="{9E36192A-F7A0-4E6F-994F-52DDB618BFA0}" type="presOf" srcId="{D0F07F19-1F50-4B42-A7A0-278DF9D25BB1}" destId="{F7C64FE4-B743-4173-AF38-E15B373860BB}" srcOrd="0" destOrd="0" presId="urn:microsoft.com/office/officeart/2005/8/layout/vProcess5"/>
    <dgm:cxn modelId="{175D791F-3B3D-4B61-A06F-2EAA2B2FB803}" type="presOf" srcId="{2EE95FC5-CD6B-4A50-9262-DC414E16C3EA}" destId="{4987CB92-145E-4438-A02B-86D4537FB88F}" srcOrd="1" destOrd="0" presId="urn:microsoft.com/office/officeart/2005/8/layout/vProcess5"/>
    <dgm:cxn modelId="{B07163E8-ADEC-492A-8F07-7E5786AB23AE}" srcId="{D0F07F19-1F50-4B42-A7A0-278DF9D25BB1}" destId="{140952D0-0E1D-4F48-9F16-53581487CFA0}" srcOrd="3" destOrd="0" parTransId="{790C446F-6917-41E7-BE01-7AFE2676D505}" sibTransId="{2804F27C-9BA9-4D07-AB02-74BE7DFA2C0E}"/>
    <dgm:cxn modelId="{512081CB-1D52-49FA-9578-F6EB7CC887E4}" type="presOf" srcId="{140952D0-0E1D-4F48-9F16-53581487CFA0}" destId="{ABDD6A60-80CF-4C03-84E6-9E9011ADDA5D}" srcOrd="0" destOrd="0" presId="urn:microsoft.com/office/officeart/2005/8/layout/vProcess5"/>
    <dgm:cxn modelId="{05F5D6CB-DB2E-4F8A-979F-43A82B0E6F73}" type="presOf" srcId="{82A1D21C-C822-4D81-BF69-388AB5E93749}" destId="{28C707CA-8300-4BEA-9022-BB57E3687418}" srcOrd="1" destOrd="0" presId="urn:microsoft.com/office/officeart/2005/8/layout/vProcess5"/>
    <dgm:cxn modelId="{73BBA1DD-229D-43ED-B0BE-6B7B075C076F}" type="presOf" srcId="{2EE95FC5-CD6B-4A50-9262-DC414E16C3EA}" destId="{CEA2759F-04D9-4319-8466-608E10C60CA5}" srcOrd="0" destOrd="0" presId="urn:microsoft.com/office/officeart/2005/8/layout/vProcess5"/>
    <dgm:cxn modelId="{3B08AC28-4264-4977-B7F8-357C75DAAAEE}" type="presOf" srcId="{22625139-F93A-4F3F-A7AA-4923A01AEDF3}" destId="{16C290D8-FA7A-49AE-ADE2-0BF8D2CD0C05}" srcOrd="0" destOrd="0" presId="urn:microsoft.com/office/officeart/2005/8/layout/vProcess5"/>
    <dgm:cxn modelId="{51A80008-CADB-4601-BFB5-05A581EC7BE4}" type="presOf" srcId="{82A1D21C-C822-4D81-BF69-388AB5E93749}" destId="{6894A6D2-E244-478B-9653-3C46AC407F81}" srcOrd="0" destOrd="0" presId="urn:microsoft.com/office/officeart/2005/8/layout/vProcess5"/>
    <dgm:cxn modelId="{C93DB14A-E730-4C86-A9F0-51C648AF7D3C}" srcId="{D0F07F19-1F50-4B42-A7A0-278DF9D25BB1}" destId="{82A1D21C-C822-4D81-BF69-388AB5E93749}" srcOrd="4" destOrd="0" parTransId="{81455F32-172D-40E6-80AA-B3D779645A8F}" sibTransId="{180FF8AD-3CEB-4BC2-A741-8560BAFBBC97}"/>
    <dgm:cxn modelId="{ED50EE46-7ACA-4995-9B6E-DCA6B864BB95}" type="presOf" srcId="{2804F27C-9BA9-4D07-AB02-74BE7DFA2C0E}" destId="{24306FE5-242A-4E01-9903-1C58FDF8E0DE}" srcOrd="0" destOrd="0" presId="urn:microsoft.com/office/officeart/2005/8/layout/vProcess5"/>
    <dgm:cxn modelId="{2746DF2D-3D5A-4C19-A7F7-8F89D619B447}" type="presOf" srcId="{F05611F0-8256-4954-B6CB-ED6B4F2DD397}" destId="{D98ED1B4-E787-4163-8A3B-69398F96FDD2}" srcOrd="0" destOrd="0" presId="urn:microsoft.com/office/officeart/2005/8/layout/vProcess5"/>
    <dgm:cxn modelId="{A6BC6705-E05D-4324-9186-6DA17D4F9EC8}" type="presOf" srcId="{140952D0-0E1D-4F48-9F16-53581487CFA0}" destId="{799DD61D-E290-4FE2-8B43-B2B97BFC24FF}" srcOrd="1" destOrd="0" presId="urn:microsoft.com/office/officeart/2005/8/layout/vProcess5"/>
    <dgm:cxn modelId="{7225EA9B-A141-4C49-BD5C-9D804F6A8018}" type="presOf" srcId="{F05611F0-8256-4954-B6CB-ED6B4F2DD397}" destId="{89B61803-56AA-4172-8704-E896381C6CCF}" srcOrd="1" destOrd="0" presId="urn:microsoft.com/office/officeart/2005/8/layout/vProcess5"/>
    <dgm:cxn modelId="{3BCC3F7D-A830-4239-A286-42A4A6152446}" type="presOf" srcId="{6BD5265A-8333-420D-BDB2-65F10B3EBD76}" destId="{9ED26337-DF4C-4F64-9570-CED7672ED0FA}" srcOrd="0" destOrd="0" presId="urn:microsoft.com/office/officeart/2005/8/layout/vProcess5"/>
    <dgm:cxn modelId="{893DC0C3-8466-4BE3-AEFA-2743167A1ED0}" type="presParOf" srcId="{F7C64FE4-B743-4173-AF38-E15B373860BB}" destId="{38EDE452-776E-43EB-9FFD-1764B73AB173}" srcOrd="0" destOrd="0" presId="urn:microsoft.com/office/officeart/2005/8/layout/vProcess5"/>
    <dgm:cxn modelId="{5EB4A2A0-E517-4683-884B-C7355AE1FAA8}" type="presParOf" srcId="{F7C64FE4-B743-4173-AF38-E15B373860BB}" destId="{CEA2759F-04D9-4319-8466-608E10C60CA5}" srcOrd="1" destOrd="0" presId="urn:microsoft.com/office/officeart/2005/8/layout/vProcess5"/>
    <dgm:cxn modelId="{A0BCF2ED-4C12-4450-8C66-F7C381F1D865}" type="presParOf" srcId="{F7C64FE4-B743-4173-AF38-E15B373860BB}" destId="{D98ED1B4-E787-4163-8A3B-69398F96FDD2}" srcOrd="2" destOrd="0" presId="urn:microsoft.com/office/officeart/2005/8/layout/vProcess5"/>
    <dgm:cxn modelId="{AB2FDFA4-6AFB-42C2-983B-DBF64D7216CA}" type="presParOf" srcId="{F7C64FE4-B743-4173-AF38-E15B373860BB}" destId="{16C290D8-FA7A-49AE-ADE2-0BF8D2CD0C05}" srcOrd="3" destOrd="0" presId="urn:microsoft.com/office/officeart/2005/8/layout/vProcess5"/>
    <dgm:cxn modelId="{8511ECDE-80EA-47E2-841E-449331976079}" type="presParOf" srcId="{F7C64FE4-B743-4173-AF38-E15B373860BB}" destId="{ABDD6A60-80CF-4C03-84E6-9E9011ADDA5D}" srcOrd="4" destOrd="0" presId="urn:microsoft.com/office/officeart/2005/8/layout/vProcess5"/>
    <dgm:cxn modelId="{61F0C0DA-0C87-445A-B6B2-1E10821CF747}" type="presParOf" srcId="{F7C64FE4-B743-4173-AF38-E15B373860BB}" destId="{6894A6D2-E244-478B-9653-3C46AC407F81}" srcOrd="5" destOrd="0" presId="urn:microsoft.com/office/officeart/2005/8/layout/vProcess5"/>
    <dgm:cxn modelId="{AFCEF77A-EAA4-49DB-B1B0-5C6947B5B545}" type="presParOf" srcId="{F7C64FE4-B743-4173-AF38-E15B373860BB}" destId="{DC9165CC-80F3-4853-9C9F-A1ABDB8AC3CA}" srcOrd="6" destOrd="0" presId="urn:microsoft.com/office/officeart/2005/8/layout/vProcess5"/>
    <dgm:cxn modelId="{94B5C9C2-8DE7-4918-B287-69A31DD77DBF}" type="presParOf" srcId="{F7C64FE4-B743-4173-AF38-E15B373860BB}" destId="{9ED26337-DF4C-4F64-9570-CED7672ED0FA}" srcOrd="7" destOrd="0" presId="urn:microsoft.com/office/officeart/2005/8/layout/vProcess5"/>
    <dgm:cxn modelId="{C5C8A670-B91B-46ED-ADF9-E5345E5C0B90}" type="presParOf" srcId="{F7C64FE4-B743-4173-AF38-E15B373860BB}" destId="{BD786BD5-FA5E-4375-BE9D-84E507CC6FE3}" srcOrd="8" destOrd="0" presId="urn:microsoft.com/office/officeart/2005/8/layout/vProcess5"/>
    <dgm:cxn modelId="{54F46343-621E-4D28-B69C-542B3643310C}" type="presParOf" srcId="{F7C64FE4-B743-4173-AF38-E15B373860BB}" destId="{24306FE5-242A-4E01-9903-1C58FDF8E0DE}" srcOrd="9" destOrd="0" presId="urn:microsoft.com/office/officeart/2005/8/layout/vProcess5"/>
    <dgm:cxn modelId="{A55C1AD8-4BD2-4650-AF18-50C8DA7F2828}" type="presParOf" srcId="{F7C64FE4-B743-4173-AF38-E15B373860BB}" destId="{4987CB92-145E-4438-A02B-86D4537FB88F}" srcOrd="10" destOrd="0" presId="urn:microsoft.com/office/officeart/2005/8/layout/vProcess5"/>
    <dgm:cxn modelId="{CC86F82F-B25E-46CB-9333-23A6F180FE4D}" type="presParOf" srcId="{F7C64FE4-B743-4173-AF38-E15B373860BB}" destId="{89B61803-56AA-4172-8704-E896381C6CCF}" srcOrd="11" destOrd="0" presId="urn:microsoft.com/office/officeart/2005/8/layout/vProcess5"/>
    <dgm:cxn modelId="{B175B7B7-2E25-4D89-A1B4-F62F538B8611}" type="presParOf" srcId="{F7C64FE4-B743-4173-AF38-E15B373860BB}" destId="{D9218EC9-BA25-4B90-B636-CC7C72872E5A}" srcOrd="12" destOrd="0" presId="urn:microsoft.com/office/officeart/2005/8/layout/vProcess5"/>
    <dgm:cxn modelId="{2A7454AD-EA6B-46AE-92E5-5AD1851640CD}" type="presParOf" srcId="{F7C64FE4-B743-4173-AF38-E15B373860BB}" destId="{799DD61D-E290-4FE2-8B43-B2B97BFC24FF}" srcOrd="13" destOrd="0" presId="urn:microsoft.com/office/officeart/2005/8/layout/vProcess5"/>
    <dgm:cxn modelId="{EC9A6E5E-E82D-4600-A1B8-2AB397DFD8F2}" type="presParOf" srcId="{F7C64FE4-B743-4173-AF38-E15B373860BB}" destId="{28C707CA-8300-4BEA-9022-BB57E3687418}" srcOrd="14" destOrd="0" presId="urn:microsoft.com/office/officeart/2005/8/layout/vProcess5"/>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5" csCatId="accent1" phldr="1"/>
      <dgm:spPr/>
      <dgm:t>
        <a:bodyPr/>
        <a:lstStyle/>
        <a:p>
          <a:endParaRPr lang="en-US"/>
        </a:p>
      </dgm:t>
    </dgm:pt>
    <dgm:pt modelId="{F05611F0-8256-4954-B6CB-ED6B4F2DD397}">
      <dgm:prSet custT="1"/>
      <dgm:spPr/>
      <dgm:t>
        <a:bodyPr lIns="288000"/>
        <a:lstStyle/>
        <a:p>
          <a:pPr algn="r"/>
          <a:r>
            <a:rPr lang="fa-IR" sz="2400" dirty="0" smtClean="0">
              <a:cs typeface="B Nazanin" panose="00000400000000000000" pitchFamily="2" charset="-78"/>
            </a:rPr>
            <a:t>دما</a:t>
          </a:r>
          <a:endParaRPr lang="en-US" sz="2400" dirty="0">
            <a:cs typeface="B Nazanin" panose="00000400000000000000" pitchFamily="2" charset="-78"/>
          </a:endParaRP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dgm:spPr/>
      <dgm:t>
        <a:bodyPr/>
        <a:lstStyle/>
        <a:p>
          <a:endParaRPr lang="en-US" dirty="0"/>
        </a:p>
      </dgm:t>
    </dgm:pt>
    <dgm:pt modelId="{22625139-F93A-4F3F-A7AA-4923A01AEDF3}">
      <dgm:prSet custT="1"/>
      <dgm:spPr/>
      <dgm:t>
        <a:bodyPr lIns="288000"/>
        <a:lstStyle/>
        <a:p>
          <a:pPr algn="r"/>
          <a:r>
            <a:rPr lang="fa-IR" sz="2400" dirty="0" smtClean="0">
              <a:cs typeface="B Nazanin" panose="00000400000000000000" pitchFamily="2" charset="-78"/>
            </a:rPr>
            <a:t>غلظت (فشار در گازها)</a:t>
          </a:r>
          <a:endParaRPr lang="en-US" sz="2400" dirty="0">
            <a:cs typeface="B Nazanin" panose="00000400000000000000" pitchFamily="2" charset="-78"/>
          </a:endParaRP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dgm:spPr/>
      <dgm:t>
        <a:bodyPr/>
        <a:lstStyle/>
        <a:p>
          <a:endParaRPr lang="en-US" dirty="0"/>
        </a:p>
      </dgm:t>
    </dgm:pt>
    <dgm:pt modelId="{140952D0-0E1D-4F48-9F16-53581487CFA0}">
      <dgm:prSet custT="1"/>
      <dgm:spPr/>
      <dgm:t>
        <a:bodyPr lIns="288000"/>
        <a:lstStyle/>
        <a:p>
          <a:pPr algn="r"/>
          <a:r>
            <a:rPr lang="fa-IR" sz="2400" dirty="0" smtClean="0">
              <a:cs typeface="B Nazanin" panose="00000400000000000000" pitchFamily="2" charset="-78"/>
            </a:rPr>
            <a:t>کاتالیزگر</a:t>
          </a:r>
          <a:endParaRPr lang="en-US" sz="2400" dirty="0">
            <a:cs typeface="B Nazanin" panose="00000400000000000000" pitchFamily="2" charset="-78"/>
          </a:endParaRPr>
        </a:p>
      </dgm:t>
    </dgm:pt>
    <dgm:pt modelId="{790C446F-6917-41E7-BE01-7AFE2676D505}" type="parTrans" cxnId="{B07163E8-ADEC-492A-8F07-7E5786AB23AE}">
      <dgm:prSet/>
      <dgm:spPr/>
      <dgm:t>
        <a:bodyPr/>
        <a:lstStyle/>
        <a:p>
          <a:endParaRPr lang="en-US"/>
        </a:p>
      </dgm:t>
    </dgm:pt>
    <dgm:pt modelId="{2804F27C-9BA9-4D07-AB02-74BE7DFA2C0E}" type="sibTrans" cxnId="{B07163E8-ADEC-492A-8F07-7E5786AB23AE}">
      <dgm:prSet/>
      <dgm:spPr/>
      <dgm:t>
        <a:bodyPr/>
        <a:lstStyle/>
        <a:p>
          <a:endParaRPr lang="en-US" dirty="0"/>
        </a:p>
      </dgm:t>
    </dgm:pt>
    <dgm:pt modelId="{2EE95FC5-CD6B-4A50-9262-DC414E16C3EA}">
      <dgm:prSet custT="1"/>
      <dgm:spPr/>
      <dgm:t>
        <a:bodyPr lIns="288000"/>
        <a:lstStyle/>
        <a:p>
          <a:pPr algn="r"/>
          <a:r>
            <a:rPr lang="fa-IR" sz="2400" dirty="0" smtClean="0">
              <a:cs typeface="B Nazanin" panose="00000400000000000000" pitchFamily="2" charset="-78"/>
            </a:rPr>
            <a:t>نوع (واکنش پذیری) مواد واکنش دهنده</a:t>
          </a:r>
          <a:endParaRPr lang="en-US" sz="2000" dirty="0">
            <a:cs typeface="B Nazanin" panose="00000400000000000000" pitchFamily="2" charset="-78"/>
          </a:endParaRPr>
        </a:p>
      </dgm:t>
    </dgm:pt>
    <dgm:pt modelId="{C99EBBB1-E916-471C-83C9-ABE85B42AC26}" type="sibTrans" cxnId="{B3F19EC2-A372-4EC3-BFE0-C62FFDFE3DF6}">
      <dgm:prSet/>
      <dgm:spPr/>
      <dgm:t>
        <a:bodyPr/>
        <a:lstStyle/>
        <a:p>
          <a:endParaRPr lang="en-US" dirty="0"/>
        </a:p>
      </dgm:t>
    </dgm:pt>
    <dgm:pt modelId="{75374347-884B-4721-8CFF-DF080F5B1C79}" type="parTrans" cxnId="{B3F19EC2-A372-4EC3-BFE0-C62FFDFE3DF6}">
      <dgm:prSet/>
      <dgm:spPr/>
      <dgm:t>
        <a:bodyPr/>
        <a:lstStyle/>
        <a:p>
          <a:endParaRPr lang="en-US"/>
        </a:p>
      </dgm:t>
    </dgm:pt>
    <dgm:pt modelId="{180E7CD2-5EEF-4C14-8046-0B45101C8D4B}">
      <dgm:prSet/>
      <dgm:spPr/>
      <dgm:t>
        <a:bodyPr/>
        <a:lstStyle/>
        <a:p>
          <a:pPr algn="r"/>
          <a:r>
            <a:rPr lang="fa-IR" dirty="0" smtClean="0">
              <a:cs typeface="B Nazanin" panose="00000400000000000000" pitchFamily="2" charset="-78"/>
            </a:rPr>
            <a:t>سطح تماس میان ذره های وکنش دهنده</a:t>
          </a:r>
          <a:endParaRPr lang="en-US" dirty="0"/>
        </a:p>
      </dgm:t>
    </dgm:pt>
    <dgm:pt modelId="{42ECDD91-961D-4E75-8926-FAB7C5462FF4}" type="parTrans" cxnId="{496D59F4-3333-497B-9D3A-834FE1A233AA}">
      <dgm:prSet/>
      <dgm:spPr/>
      <dgm:t>
        <a:bodyPr/>
        <a:lstStyle/>
        <a:p>
          <a:endParaRPr lang="en-US"/>
        </a:p>
      </dgm:t>
    </dgm:pt>
    <dgm:pt modelId="{BBD4E2DC-AACA-4897-BA86-900F9EC89586}" type="sibTrans" cxnId="{496D59F4-3333-497B-9D3A-834FE1A233AA}">
      <dgm:prSet/>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t>
        <a:bodyPr/>
        <a:lstStyle/>
        <a:p>
          <a:endParaRPr lang="en-US"/>
        </a:p>
      </dgm:t>
    </dgm:pt>
    <dgm:pt modelId="{38EDE452-776E-43EB-9FFD-1764B73AB173}" type="pres">
      <dgm:prSet presAssocID="{D0F07F19-1F50-4B42-A7A0-278DF9D25BB1}" presName="dummyMaxCanvas" presStyleCnt="0">
        <dgm:presLayoutVars/>
      </dgm:prSet>
      <dgm:spPr/>
      <dgm:t>
        <a:bodyPr/>
        <a:lstStyle/>
        <a:p>
          <a:endParaRPr lang="en-US"/>
        </a:p>
      </dgm:t>
    </dgm:pt>
    <dgm:pt modelId="{D0E0BF82-A700-4361-B3FC-C8C7C0D29143}" type="pres">
      <dgm:prSet presAssocID="{D0F07F19-1F50-4B42-A7A0-278DF9D25BB1}" presName="FiveNodes_1" presStyleLbl="node1" presStyleIdx="0" presStyleCnt="5">
        <dgm:presLayoutVars>
          <dgm:bulletEnabled val="1"/>
        </dgm:presLayoutVars>
      </dgm:prSet>
      <dgm:spPr/>
      <dgm:t>
        <a:bodyPr/>
        <a:lstStyle/>
        <a:p>
          <a:endParaRPr lang="en-US"/>
        </a:p>
      </dgm:t>
    </dgm:pt>
    <dgm:pt modelId="{0E709390-EBC3-4F80-B6E5-9F257673BF07}" type="pres">
      <dgm:prSet presAssocID="{D0F07F19-1F50-4B42-A7A0-278DF9D25BB1}" presName="FiveNodes_2" presStyleLbl="node1" presStyleIdx="1" presStyleCnt="5">
        <dgm:presLayoutVars>
          <dgm:bulletEnabled val="1"/>
        </dgm:presLayoutVars>
      </dgm:prSet>
      <dgm:spPr/>
      <dgm:t>
        <a:bodyPr/>
        <a:lstStyle/>
        <a:p>
          <a:endParaRPr lang="en-US"/>
        </a:p>
      </dgm:t>
    </dgm:pt>
    <dgm:pt modelId="{BF7CECEC-ABD6-425A-87E1-0920C98BF876}" type="pres">
      <dgm:prSet presAssocID="{D0F07F19-1F50-4B42-A7A0-278DF9D25BB1}" presName="FiveNodes_3" presStyleLbl="node1" presStyleIdx="2" presStyleCnt="5">
        <dgm:presLayoutVars>
          <dgm:bulletEnabled val="1"/>
        </dgm:presLayoutVars>
      </dgm:prSet>
      <dgm:spPr/>
      <dgm:t>
        <a:bodyPr/>
        <a:lstStyle/>
        <a:p>
          <a:endParaRPr lang="en-US"/>
        </a:p>
      </dgm:t>
    </dgm:pt>
    <dgm:pt modelId="{55CDA21B-92EB-42BD-8246-396AC9C1F826}" type="pres">
      <dgm:prSet presAssocID="{D0F07F19-1F50-4B42-A7A0-278DF9D25BB1}" presName="FiveNodes_4" presStyleLbl="node1" presStyleIdx="3" presStyleCnt="5">
        <dgm:presLayoutVars>
          <dgm:bulletEnabled val="1"/>
        </dgm:presLayoutVars>
      </dgm:prSet>
      <dgm:spPr/>
      <dgm:t>
        <a:bodyPr/>
        <a:lstStyle/>
        <a:p>
          <a:endParaRPr lang="en-US"/>
        </a:p>
      </dgm:t>
    </dgm:pt>
    <dgm:pt modelId="{6DC70E08-40DF-4F53-AEEA-1411C2880246}" type="pres">
      <dgm:prSet presAssocID="{D0F07F19-1F50-4B42-A7A0-278DF9D25BB1}" presName="FiveNodes_5" presStyleLbl="node1" presStyleIdx="4" presStyleCnt="5">
        <dgm:presLayoutVars>
          <dgm:bulletEnabled val="1"/>
        </dgm:presLayoutVars>
      </dgm:prSet>
      <dgm:spPr/>
      <dgm:t>
        <a:bodyPr/>
        <a:lstStyle/>
        <a:p>
          <a:endParaRPr lang="en-US"/>
        </a:p>
      </dgm:t>
    </dgm:pt>
    <dgm:pt modelId="{05471D70-C0A9-4E5D-8DC9-A82F4AF688EA}" type="pres">
      <dgm:prSet presAssocID="{D0F07F19-1F50-4B42-A7A0-278DF9D25BB1}" presName="FiveConn_1-2" presStyleLbl="fgAccFollowNode1" presStyleIdx="0" presStyleCnt="4" custLinFactX="200000" custLinFactNeighborX="288450" custLinFactNeighborY="-60188">
        <dgm:presLayoutVars>
          <dgm:bulletEnabled val="1"/>
        </dgm:presLayoutVars>
      </dgm:prSet>
      <dgm:spPr/>
      <dgm:t>
        <a:bodyPr/>
        <a:lstStyle/>
        <a:p>
          <a:endParaRPr lang="en-US"/>
        </a:p>
      </dgm:t>
    </dgm:pt>
    <dgm:pt modelId="{40F0D0DF-048C-4954-84CA-3244765418FA}" type="pres">
      <dgm:prSet presAssocID="{D0F07F19-1F50-4B42-A7A0-278DF9D25BB1}" presName="FiveConn_2-3" presStyleLbl="fgAccFollowNode1" presStyleIdx="1" presStyleCnt="4" custLinFactX="157333" custLinFactY="-100000" custLinFactNeighborX="200000" custLinFactNeighborY="-137214">
        <dgm:presLayoutVars>
          <dgm:bulletEnabled val="1"/>
        </dgm:presLayoutVars>
      </dgm:prSet>
      <dgm:spPr/>
      <dgm:t>
        <a:bodyPr/>
        <a:lstStyle/>
        <a:p>
          <a:endParaRPr lang="en-US"/>
        </a:p>
      </dgm:t>
    </dgm:pt>
    <dgm:pt modelId="{76C09E20-2443-4A01-A407-C4ECD48A01E3}" type="pres">
      <dgm:prSet presAssocID="{D0F07F19-1F50-4B42-A7A0-278DF9D25BB1}" presName="FiveConn_3-4" presStyleLbl="fgAccFollowNode1" presStyleIdx="2" presStyleCnt="4" custLinFactX="100000" custLinFactY="-200000" custLinFactNeighborX="126215" custLinFactNeighborY="-212469">
        <dgm:presLayoutVars>
          <dgm:bulletEnabled val="1"/>
        </dgm:presLayoutVars>
      </dgm:prSet>
      <dgm:spPr/>
      <dgm:t>
        <a:bodyPr/>
        <a:lstStyle/>
        <a:p>
          <a:endParaRPr lang="en-US"/>
        </a:p>
      </dgm:t>
    </dgm:pt>
    <dgm:pt modelId="{4C57E437-9FDE-4E76-8ED1-F3044D6A80CB}" type="pres">
      <dgm:prSet presAssocID="{D0F07F19-1F50-4B42-A7A0-278DF9D25BB1}" presName="FiveConn_4-5" presStyleLbl="fgAccFollowNode1" presStyleIdx="3" presStyleCnt="4" custLinFactY="-284184" custLinFactNeighborX="95097" custLinFactNeighborY="-300000">
        <dgm:presLayoutVars>
          <dgm:bulletEnabled val="1"/>
        </dgm:presLayoutVars>
      </dgm:prSet>
      <dgm:spPr/>
      <dgm:t>
        <a:bodyPr/>
        <a:lstStyle/>
        <a:p>
          <a:endParaRPr lang="en-US"/>
        </a:p>
      </dgm:t>
    </dgm:pt>
    <dgm:pt modelId="{5BFF5EA8-AE23-46DF-A9C3-6FA8FE49E49E}" type="pres">
      <dgm:prSet presAssocID="{D0F07F19-1F50-4B42-A7A0-278DF9D25BB1}" presName="FiveNodes_1_text" presStyleLbl="node1" presStyleIdx="4" presStyleCnt="5">
        <dgm:presLayoutVars>
          <dgm:bulletEnabled val="1"/>
        </dgm:presLayoutVars>
      </dgm:prSet>
      <dgm:spPr/>
      <dgm:t>
        <a:bodyPr/>
        <a:lstStyle/>
        <a:p>
          <a:endParaRPr lang="en-US"/>
        </a:p>
      </dgm:t>
    </dgm:pt>
    <dgm:pt modelId="{3A8731FF-37E4-40A0-ACF1-4ADF848F9B26}" type="pres">
      <dgm:prSet presAssocID="{D0F07F19-1F50-4B42-A7A0-278DF9D25BB1}" presName="FiveNodes_2_text" presStyleLbl="node1" presStyleIdx="4" presStyleCnt="5">
        <dgm:presLayoutVars>
          <dgm:bulletEnabled val="1"/>
        </dgm:presLayoutVars>
      </dgm:prSet>
      <dgm:spPr/>
      <dgm:t>
        <a:bodyPr/>
        <a:lstStyle/>
        <a:p>
          <a:endParaRPr lang="en-US"/>
        </a:p>
      </dgm:t>
    </dgm:pt>
    <dgm:pt modelId="{EA99E668-E6B6-4190-9169-3BE05482BBAE}" type="pres">
      <dgm:prSet presAssocID="{D0F07F19-1F50-4B42-A7A0-278DF9D25BB1}" presName="FiveNodes_3_text" presStyleLbl="node1" presStyleIdx="4" presStyleCnt="5">
        <dgm:presLayoutVars>
          <dgm:bulletEnabled val="1"/>
        </dgm:presLayoutVars>
      </dgm:prSet>
      <dgm:spPr/>
      <dgm:t>
        <a:bodyPr/>
        <a:lstStyle/>
        <a:p>
          <a:endParaRPr lang="en-US"/>
        </a:p>
      </dgm:t>
    </dgm:pt>
    <dgm:pt modelId="{50DEF842-66CC-48D8-9C1B-C733BF89CF82}" type="pres">
      <dgm:prSet presAssocID="{D0F07F19-1F50-4B42-A7A0-278DF9D25BB1}" presName="FiveNodes_4_text" presStyleLbl="node1" presStyleIdx="4" presStyleCnt="5">
        <dgm:presLayoutVars>
          <dgm:bulletEnabled val="1"/>
        </dgm:presLayoutVars>
      </dgm:prSet>
      <dgm:spPr/>
      <dgm:t>
        <a:bodyPr/>
        <a:lstStyle/>
        <a:p>
          <a:endParaRPr lang="en-US"/>
        </a:p>
      </dgm:t>
    </dgm:pt>
    <dgm:pt modelId="{A0720D14-DA0B-4BF9-90C7-50A4C8BD6226}" type="pres">
      <dgm:prSet presAssocID="{D0F07F19-1F50-4B42-A7A0-278DF9D25BB1}" presName="FiveNodes_5_text" presStyleLbl="node1" presStyleIdx="4" presStyleCnt="5">
        <dgm:presLayoutVars>
          <dgm:bulletEnabled val="1"/>
        </dgm:presLayoutVars>
      </dgm:prSet>
      <dgm:spPr/>
      <dgm:t>
        <a:bodyPr/>
        <a:lstStyle/>
        <a:p>
          <a:endParaRPr lang="en-US"/>
        </a:p>
      </dgm:t>
    </dgm:pt>
  </dgm:ptLst>
  <dgm:cxnLst>
    <dgm:cxn modelId="{BE60BF63-4E73-4803-9F30-38F9E2C575FF}" type="presOf" srcId="{6BD5265A-8333-420D-BDB2-65F10B3EBD76}" destId="{40F0D0DF-048C-4954-84CA-3244765418FA}" srcOrd="0" destOrd="0" presId="urn:microsoft.com/office/officeart/2005/8/layout/vProcess5"/>
    <dgm:cxn modelId="{997400C9-BB44-46E9-90B0-08F34DB8E83C}" type="presOf" srcId="{22625139-F93A-4F3F-A7AA-4923A01AEDF3}" destId="{BF7CECEC-ABD6-425A-87E1-0920C98BF876}" srcOrd="0" destOrd="0" presId="urn:microsoft.com/office/officeart/2005/8/layout/vProcess5"/>
    <dgm:cxn modelId="{C1643734-AB4E-45D7-BB34-02A4ECF48BD2}" type="presOf" srcId="{22625139-F93A-4F3F-A7AA-4923A01AEDF3}" destId="{EA99E668-E6B6-4190-9169-3BE05482BBAE}" srcOrd="1" destOrd="0" presId="urn:microsoft.com/office/officeart/2005/8/layout/vProcess5"/>
    <dgm:cxn modelId="{7EBEC730-D67B-4BB3-86B7-41CABB635049}" type="presOf" srcId="{F05611F0-8256-4954-B6CB-ED6B4F2DD397}" destId="{3A8731FF-37E4-40A0-ACF1-4ADF848F9B26}" srcOrd="1" destOrd="0" presId="urn:microsoft.com/office/officeart/2005/8/layout/vProcess5"/>
    <dgm:cxn modelId="{496D59F4-3333-497B-9D3A-834FE1A233AA}" srcId="{D0F07F19-1F50-4B42-A7A0-278DF9D25BB1}" destId="{180E7CD2-5EEF-4C14-8046-0B45101C8D4B}" srcOrd="4" destOrd="0" parTransId="{42ECDD91-961D-4E75-8926-FAB7C5462FF4}" sibTransId="{BBD4E2DC-AACA-4897-BA86-900F9EC89586}"/>
    <dgm:cxn modelId="{4F74F036-582A-4A15-AF30-F0C45C3FAE77}" type="presOf" srcId="{C99EBBB1-E916-471C-83C9-ABE85B42AC26}" destId="{05471D70-C0A9-4E5D-8DC9-A82F4AF688EA}" srcOrd="0" destOrd="0" presId="urn:microsoft.com/office/officeart/2005/8/layout/vProcess5"/>
    <dgm:cxn modelId="{FC7721F0-429B-4CE7-BE98-C2F3C41FE9C7}" srcId="{D0F07F19-1F50-4B42-A7A0-278DF9D25BB1}" destId="{22625139-F93A-4F3F-A7AA-4923A01AEDF3}" srcOrd="2" destOrd="0" parTransId="{F549A0EB-6BE9-4749-8336-B02A279AE302}" sibTransId="{A8E2FA08-4DD4-4654-A85D-9A99162D6201}"/>
    <dgm:cxn modelId="{EEF80140-2846-4A8B-8D35-F4FA537AF4AB}" type="presOf" srcId="{140952D0-0E1D-4F48-9F16-53581487CFA0}" destId="{50DEF842-66CC-48D8-9C1B-C733BF89CF82}" srcOrd="1" destOrd="0" presId="urn:microsoft.com/office/officeart/2005/8/layout/vProcess5"/>
    <dgm:cxn modelId="{914FACD2-336A-4471-9E99-312B3F8EAB04}" srcId="{D0F07F19-1F50-4B42-A7A0-278DF9D25BB1}" destId="{F05611F0-8256-4954-B6CB-ED6B4F2DD397}" srcOrd="1" destOrd="0" parTransId="{CD7328D6-9FAE-4506-9BDB-E06A571EC1D4}" sibTransId="{6BD5265A-8333-420D-BDB2-65F10B3EBD76}"/>
    <dgm:cxn modelId="{B3F19EC2-A372-4EC3-BFE0-C62FFDFE3DF6}" srcId="{D0F07F19-1F50-4B42-A7A0-278DF9D25BB1}" destId="{2EE95FC5-CD6B-4A50-9262-DC414E16C3EA}" srcOrd="0" destOrd="0" parTransId="{75374347-884B-4721-8CFF-DF080F5B1C79}" sibTransId="{C99EBBB1-E916-471C-83C9-ABE85B42AC26}"/>
    <dgm:cxn modelId="{2243C5EF-1407-4E96-8167-5B3F9BFB888C}" type="presOf" srcId="{180E7CD2-5EEF-4C14-8046-0B45101C8D4B}" destId="{6DC70E08-40DF-4F53-AEEA-1411C2880246}" srcOrd="0" destOrd="0" presId="urn:microsoft.com/office/officeart/2005/8/layout/vProcess5"/>
    <dgm:cxn modelId="{DB176113-7BEA-4F8C-B55C-4A5D2252EEC1}" type="presOf" srcId="{180E7CD2-5EEF-4C14-8046-0B45101C8D4B}" destId="{A0720D14-DA0B-4BF9-90C7-50A4C8BD6226}" srcOrd="1" destOrd="0" presId="urn:microsoft.com/office/officeart/2005/8/layout/vProcess5"/>
    <dgm:cxn modelId="{5F6CA8F9-2CB5-4CA1-A900-EB455F12A3F2}" type="presOf" srcId="{F05611F0-8256-4954-B6CB-ED6B4F2DD397}" destId="{0E709390-EBC3-4F80-B6E5-9F257673BF07}" srcOrd="0" destOrd="0" presId="urn:microsoft.com/office/officeart/2005/8/layout/vProcess5"/>
    <dgm:cxn modelId="{6A2D7B1A-BFF4-4607-B280-51EFB8015DF3}" type="presOf" srcId="{2804F27C-9BA9-4D07-AB02-74BE7DFA2C0E}" destId="{4C57E437-9FDE-4E76-8ED1-F3044D6A80CB}" srcOrd="0" destOrd="0" presId="urn:microsoft.com/office/officeart/2005/8/layout/vProcess5"/>
    <dgm:cxn modelId="{685DC60D-8EF1-4AC5-80BD-A76EE5E4F233}" type="presOf" srcId="{2EE95FC5-CD6B-4A50-9262-DC414E16C3EA}" destId="{D0E0BF82-A700-4361-B3FC-C8C7C0D29143}" srcOrd="0" destOrd="0" presId="urn:microsoft.com/office/officeart/2005/8/layout/vProcess5"/>
    <dgm:cxn modelId="{9E36192A-F7A0-4E6F-994F-52DDB618BFA0}" type="presOf" srcId="{D0F07F19-1F50-4B42-A7A0-278DF9D25BB1}" destId="{F7C64FE4-B743-4173-AF38-E15B373860BB}" srcOrd="0" destOrd="0" presId="urn:microsoft.com/office/officeart/2005/8/layout/vProcess5"/>
    <dgm:cxn modelId="{2CF77284-7249-421E-8345-74F8687FAD18}" type="presOf" srcId="{140952D0-0E1D-4F48-9F16-53581487CFA0}" destId="{55CDA21B-92EB-42BD-8246-396AC9C1F826}" srcOrd="0" destOrd="0" presId="urn:microsoft.com/office/officeart/2005/8/layout/vProcess5"/>
    <dgm:cxn modelId="{B07163E8-ADEC-492A-8F07-7E5786AB23AE}" srcId="{D0F07F19-1F50-4B42-A7A0-278DF9D25BB1}" destId="{140952D0-0E1D-4F48-9F16-53581487CFA0}" srcOrd="3" destOrd="0" parTransId="{790C446F-6917-41E7-BE01-7AFE2676D505}" sibTransId="{2804F27C-9BA9-4D07-AB02-74BE7DFA2C0E}"/>
    <dgm:cxn modelId="{87147A19-B03E-40AA-9138-B562C00526A3}" type="presOf" srcId="{A8E2FA08-4DD4-4654-A85D-9A99162D6201}" destId="{76C09E20-2443-4A01-A407-C4ECD48A01E3}" srcOrd="0" destOrd="0" presId="urn:microsoft.com/office/officeart/2005/8/layout/vProcess5"/>
    <dgm:cxn modelId="{2CF780D1-5999-4A1E-9520-EAB649AF6EDB}" type="presOf" srcId="{2EE95FC5-CD6B-4A50-9262-DC414E16C3EA}" destId="{5BFF5EA8-AE23-46DF-A9C3-6FA8FE49E49E}" srcOrd="1" destOrd="0" presId="urn:microsoft.com/office/officeart/2005/8/layout/vProcess5"/>
    <dgm:cxn modelId="{893DC0C3-8466-4BE3-AEFA-2743167A1ED0}" type="presParOf" srcId="{F7C64FE4-B743-4173-AF38-E15B373860BB}" destId="{38EDE452-776E-43EB-9FFD-1764B73AB173}" srcOrd="0" destOrd="0" presId="urn:microsoft.com/office/officeart/2005/8/layout/vProcess5"/>
    <dgm:cxn modelId="{456307B8-8963-4058-A9D6-07178650545E}" type="presParOf" srcId="{F7C64FE4-B743-4173-AF38-E15B373860BB}" destId="{D0E0BF82-A700-4361-B3FC-C8C7C0D29143}" srcOrd="1" destOrd="0" presId="urn:microsoft.com/office/officeart/2005/8/layout/vProcess5"/>
    <dgm:cxn modelId="{820A119E-AA81-4257-8FFA-1593720848F5}" type="presParOf" srcId="{F7C64FE4-B743-4173-AF38-E15B373860BB}" destId="{0E709390-EBC3-4F80-B6E5-9F257673BF07}" srcOrd="2" destOrd="0" presId="urn:microsoft.com/office/officeart/2005/8/layout/vProcess5"/>
    <dgm:cxn modelId="{A9CA857A-2C13-4BF8-AEE5-C4247583E6F9}" type="presParOf" srcId="{F7C64FE4-B743-4173-AF38-E15B373860BB}" destId="{BF7CECEC-ABD6-425A-87E1-0920C98BF876}" srcOrd="3" destOrd="0" presId="urn:microsoft.com/office/officeart/2005/8/layout/vProcess5"/>
    <dgm:cxn modelId="{2629D4E0-5A8C-45C8-920A-7BEB83D5694B}" type="presParOf" srcId="{F7C64FE4-B743-4173-AF38-E15B373860BB}" destId="{55CDA21B-92EB-42BD-8246-396AC9C1F826}" srcOrd="4" destOrd="0" presId="urn:microsoft.com/office/officeart/2005/8/layout/vProcess5"/>
    <dgm:cxn modelId="{C1A1C4B0-EE67-445E-A291-7195891CE95F}" type="presParOf" srcId="{F7C64FE4-B743-4173-AF38-E15B373860BB}" destId="{6DC70E08-40DF-4F53-AEEA-1411C2880246}" srcOrd="5" destOrd="0" presId="urn:microsoft.com/office/officeart/2005/8/layout/vProcess5"/>
    <dgm:cxn modelId="{F6CCDE7A-D12B-41D9-9D62-0FC81390F95A}" type="presParOf" srcId="{F7C64FE4-B743-4173-AF38-E15B373860BB}" destId="{05471D70-C0A9-4E5D-8DC9-A82F4AF688EA}" srcOrd="6" destOrd="0" presId="urn:microsoft.com/office/officeart/2005/8/layout/vProcess5"/>
    <dgm:cxn modelId="{4A998CB3-19C7-4419-A880-4FBFB4ED77F6}" type="presParOf" srcId="{F7C64FE4-B743-4173-AF38-E15B373860BB}" destId="{40F0D0DF-048C-4954-84CA-3244765418FA}" srcOrd="7" destOrd="0" presId="urn:microsoft.com/office/officeart/2005/8/layout/vProcess5"/>
    <dgm:cxn modelId="{8A2E4955-BDC4-44DF-9F9B-1DA6E305994B}" type="presParOf" srcId="{F7C64FE4-B743-4173-AF38-E15B373860BB}" destId="{76C09E20-2443-4A01-A407-C4ECD48A01E3}" srcOrd="8" destOrd="0" presId="urn:microsoft.com/office/officeart/2005/8/layout/vProcess5"/>
    <dgm:cxn modelId="{3738B918-F48C-4B0F-BB0A-34668BFDD31E}" type="presParOf" srcId="{F7C64FE4-B743-4173-AF38-E15B373860BB}" destId="{4C57E437-9FDE-4E76-8ED1-F3044D6A80CB}" srcOrd="9" destOrd="0" presId="urn:microsoft.com/office/officeart/2005/8/layout/vProcess5"/>
    <dgm:cxn modelId="{CB027570-F15E-4BF7-99AD-E0D0347D3A7C}" type="presParOf" srcId="{F7C64FE4-B743-4173-AF38-E15B373860BB}" destId="{5BFF5EA8-AE23-46DF-A9C3-6FA8FE49E49E}" srcOrd="10" destOrd="0" presId="urn:microsoft.com/office/officeart/2005/8/layout/vProcess5"/>
    <dgm:cxn modelId="{9B36F1C1-0563-4F63-B54D-E82C29FE7DAE}" type="presParOf" srcId="{F7C64FE4-B743-4173-AF38-E15B373860BB}" destId="{3A8731FF-37E4-40A0-ACF1-4ADF848F9B26}" srcOrd="11" destOrd="0" presId="urn:microsoft.com/office/officeart/2005/8/layout/vProcess5"/>
    <dgm:cxn modelId="{D09C872D-336F-402E-A649-7B1A6A1E359D}" type="presParOf" srcId="{F7C64FE4-B743-4173-AF38-E15B373860BB}" destId="{EA99E668-E6B6-4190-9169-3BE05482BBAE}" srcOrd="12" destOrd="0" presId="urn:microsoft.com/office/officeart/2005/8/layout/vProcess5"/>
    <dgm:cxn modelId="{4B21DD7F-0079-41C5-BB84-3303576DF301}" type="presParOf" srcId="{F7C64FE4-B743-4173-AF38-E15B373860BB}" destId="{50DEF842-66CC-48D8-9C1B-C733BF89CF82}" srcOrd="13" destOrd="0" presId="urn:microsoft.com/office/officeart/2005/8/layout/vProcess5"/>
    <dgm:cxn modelId="{8583F962-0CA0-4F4E-84E2-E953F18DC5E7}" type="presParOf" srcId="{F7C64FE4-B743-4173-AF38-E15B373860BB}" destId="{A0720D14-DA0B-4BF9-90C7-50A4C8BD6226}"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666EBF5-A0AB-42B8-A28E-3CE9D372D2C1}" type="doc">
      <dgm:prSet loTypeId="urn:microsoft.com/office/officeart/2005/8/layout/hierarchy2" loCatId="hierarchy" qsTypeId="urn:microsoft.com/office/officeart/2005/8/quickstyle/simple3" qsCatId="simple" csTypeId="urn:microsoft.com/office/officeart/2005/8/colors/accent1_2" csCatId="accent1" phldr="1"/>
      <dgm:spPr/>
      <dgm:t>
        <a:bodyPr/>
        <a:lstStyle/>
        <a:p>
          <a:endParaRPr lang="en-US"/>
        </a:p>
      </dgm:t>
    </dgm:pt>
    <dgm:pt modelId="{41C5BA2D-D33F-43BF-8611-616872F972A5}">
      <dgm:prSet phldrT="[Text]" custT="1"/>
      <dgm:spPr/>
      <dgm:t>
        <a:bodyPr/>
        <a:lstStyle/>
        <a:p>
          <a:r>
            <a:rPr lang="fa-IR" sz="2800" b="1" dirty="0" smtClean="0">
              <a:cs typeface="B Nazanin" panose="00000400000000000000" pitchFamily="2" charset="-78"/>
            </a:rPr>
            <a:t>واکنش ها</a:t>
          </a:r>
          <a:endParaRPr lang="en-US" sz="2800" b="1" dirty="0">
            <a:cs typeface="B Nazanin" panose="00000400000000000000" pitchFamily="2" charset="-78"/>
          </a:endParaRPr>
        </a:p>
      </dgm:t>
    </dgm:pt>
    <dgm:pt modelId="{0B57D672-A6B1-4856-8DED-CF7619B3AC5F}" type="parTrans" cxnId="{1CFD1892-C61F-48B4-A74C-A4AF0567F1F5}">
      <dgm:prSet/>
      <dgm:spPr/>
      <dgm:t>
        <a:bodyPr/>
        <a:lstStyle/>
        <a:p>
          <a:endParaRPr lang="en-US"/>
        </a:p>
      </dgm:t>
    </dgm:pt>
    <dgm:pt modelId="{CFBE764E-6F1E-4220-B621-CE0709EEB383}" type="sibTrans" cxnId="{1CFD1892-C61F-48B4-A74C-A4AF0567F1F5}">
      <dgm:prSet/>
      <dgm:spPr/>
      <dgm:t>
        <a:bodyPr/>
        <a:lstStyle/>
        <a:p>
          <a:endParaRPr lang="en-US"/>
        </a:p>
      </dgm:t>
    </dgm:pt>
    <dgm:pt modelId="{DF11231E-D45F-498D-B452-B2CBD7C767A3}">
      <dgm:prSet phldrT="[Text]" custT="1"/>
      <dgm:spPr/>
      <dgm:t>
        <a:bodyPr/>
        <a:lstStyle/>
        <a:p>
          <a:r>
            <a:rPr lang="fa-IR" sz="2400" dirty="0" smtClean="0">
              <a:cs typeface="B Nazanin" panose="00000400000000000000" pitchFamily="2" charset="-78"/>
            </a:rPr>
            <a:t>واکنش های </a:t>
          </a:r>
          <a:r>
            <a:rPr lang="fa-IR" sz="2400" b="1" dirty="0" smtClean="0">
              <a:cs typeface="B Nazanin" panose="00000400000000000000" pitchFamily="2" charset="-78"/>
            </a:rPr>
            <a:t>مفید و ضروری </a:t>
          </a:r>
          <a:r>
            <a:rPr lang="fa-IR" sz="2400" dirty="0" smtClean="0">
              <a:cs typeface="B Nazanin" panose="00000400000000000000" pitchFamily="2" charset="-78"/>
            </a:rPr>
            <a:t>مانند گوارش، تنفس، تهیه دارو ها و تولید فراورده های صنعتی</a:t>
          </a:r>
          <a:endParaRPr lang="en-US" sz="2400" dirty="0">
            <a:cs typeface="B Nazanin" panose="00000400000000000000" pitchFamily="2" charset="-78"/>
          </a:endParaRPr>
        </a:p>
      </dgm:t>
    </dgm:pt>
    <dgm:pt modelId="{B0E2FF35-7E43-482D-AC2E-189E7F2AD3B8}" type="parTrans" cxnId="{EC5A6604-BEFC-46DC-91EE-82AC7C718647}">
      <dgm:prSet/>
      <dgm:spPr/>
      <dgm:t>
        <a:bodyPr/>
        <a:lstStyle/>
        <a:p>
          <a:endParaRPr lang="en-US"/>
        </a:p>
      </dgm:t>
    </dgm:pt>
    <dgm:pt modelId="{4FD01292-6A5A-4158-B6FA-10FD6F072CF6}" type="sibTrans" cxnId="{EC5A6604-BEFC-46DC-91EE-82AC7C718647}">
      <dgm:prSet/>
      <dgm:spPr/>
      <dgm:t>
        <a:bodyPr/>
        <a:lstStyle/>
        <a:p>
          <a:endParaRPr lang="en-US"/>
        </a:p>
      </dgm:t>
    </dgm:pt>
    <dgm:pt modelId="{4C2230CB-F5AF-420B-A895-78CECF7BAF78}">
      <dgm:prSet phldrT="[Text]" custT="1"/>
      <dgm:spPr/>
      <dgm:t>
        <a:bodyPr/>
        <a:lstStyle/>
        <a:p>
          <a:r>
            <a:rPr lang="fa-IR" sz="2400" dirty="0" smtClean="0">
              <a:cs typeface="B Nazanin" panose="00000400000000000000" pitchFamily="2" charset="-78"/>
            </a:rPr>
            <a:t>واکنش های </a:t>
          </a:r>
          <a:r>
            <a:rPr lang="fa-IR" sz="2400" b="1" dirty="0" smtClean="0">
              <a:cs typeface="B Nazanin" panose="00000400000000000000" pitchFamily="2" charset="-78"/>
            </a:rPr>
            <a:t>زیان بار و ناخواسته </a:t>
          </a:r>
          <a:r>
            <a:rPr lang="fa-IR" sz="2400" dirty="0" smtClean="0">
              <a:cs typeface="B Nazanin" panose="00000400000000000000" pitchFamily="2" charset="-78"/>
            </a:rPr>
            <a:t>مانند خوردگی وسایل آهنی، تولید آلاینده ها،زرد و پوسیده شدن کاغذ کتاب </a:t>
          </a:r>
          <a:endParaRPr lang="en-US" sz="2400" dirty="0">
            <a:cs typeface="B Nazanin" panose="00000400000000000000" pitchFamily="2" charset="-78"/>
          </a:endParaRPr>
        </a:p>
      </dgm:t>
    </dgm:pt>
    <dgm:pt modelId="{3BF05365-002B-4DAA-84C4-32569C751BFB}" type="sibTrans" cxnId="{1C34273B-6063-4903-9890-2B8F89FD1FE0}">
      <dgm:prSet/>
      <dgm:spPr/>
      <dgm:t>
        <a:bodyPr/>
        <a:lstStyle/>
        <a:p>
          <a:endParaRPr lang="en-US"/>
        </a:p>
      </dgm:t>
    </dgm:pt>
    <dgm:pt modelId="{6ACCFE04-9FA3-41A9-96ED-55AFB20A414D}" type="parTrans" cxnId="{1C34273B-6063-4903-9890-2B8F89FD1FE0}">
      <dgm:prSet/>
      <dgm:spPr/>
      <dgm:t>
        <a:bodyPr/>
        <a:lstStyle/>
        <a:p>
          <a:endParaRPr lang="en-US"/>
        </a:p>
      </dgm:t>
    </dgm:pt>
    <dgm:pt modelId="{C1B9F616-B8B8-4404-ABF6-8A4ED156AF9C}" type="pres">
      <dgm:prSet presAssocID="{E666EBF5-A0AB-42B8-A28E-3CE9D372D2C1}" presName="diagram" presStyleCnt="0">
        <dgm:presLayoutVars>
          <dgm:chPref val="1"/>
          <dgm:dir/>
          <dgm:animOne val="branch"/>
          <dgm:animLvl val="lvl"/>
          <dgm:resizeHandles val="exact"/>
        </dgm:presLayoutVars>
      </dgm:prSet>
      <dgm:spPr/>
    </dgm:pt>
    <dgm:pt modelId="{DBC8000F-5923-4289-AE1E-16B7D2706E85}" type="pres">
      <dgm:prSet presAssocID="{41C5BA2D-D33F-43BF-8611-616872F972A5}" presName="root1" presStyleCnt="0"/>
      <dgm:spPr/>
    </dgm:pt>
    <dgm:pt modelId="{70C0F5C2-3286-4974-A57C-8AA8637F1463}" type="pres">
      <dgm:prSet presAssocID="{41C5BA2D-D33F-43BF-8611-616872F972A5}" presName="LevelOneTextNode" presStyleLbl="node0" presStyleIdx="0" presStyleCnt="1">
        <dgm:presLayoutVars>
          <dgm:chPref val="3"/>
        </dgm:presLayoutVars>
      </dgm:prSet>
      <dgm:spPr/>
    </dgm:pt>
    <dgm:pt modelId="{13554276-9A66-428F-8750-F66E3A5A930A}" type="pres">
      <dgm:prSet presAssocID="{41C5BA2D-D33F-43BF-8611-616872F972A5}" presName="level2hierChild" presStyleCnt="0"/>
      <dgm:spPr/>
    </dgm:pt>
    <dgm:pt modelId="{D956ECD9-C616-4C39-862A-7211954CC8C6}" type="pres">
      <dgm:prSet presAssocID="{B0E2FF35-7E43-482D-AC2E-189E7F2AD3B8}" presName="conn2-1" presStyleLbl="parChTrans1D2" presStyleIdx="0" presStyleCnt="2"/>
      <dgm:spPr/>
    </dgm:pt>
    <dgm:pt modelId="{87DE54C9-42AF-44A6-B91E-EC6AEE40E63D}" type="pres">
      <dgm:prSet presAssocID="{B0E2FF35-7E43-482D-AC2E-189E7F2AD3B8}" presName="connTx" presStyleLbl="parChTrans1D2" presStyleIdx="0" presStyleCnt="2"/>
      <dgm:spPr/>
    </dgm:pt>
    <dgm:pt modelId="{AB747C8C-B4F6-4878-9A6A-AACAA2FF999B}" type="pres">
      <dgm:prSet presAssocID="{DF11231E-D45F-498D-B452-B2CBD7C767A3}" presName="root2" presStyleCnt="0"/>
      <dgm:spPr/>
    </dgm:pt>
    <dgm:pt modelId="{6E88DA85-3306-40D6-B7BE-4C85D07D9203}" type="pres">
      <dgm:prSet presAssocID="{DF11231E-D45F-498D-B452-B2CBD7C767A3}" presName="LevelTwoTextNode" presStyleLbl="node2" presStyleIdx="0" presStyleCnt="2" custScaleX="339786">
        <dgm:presLayoutVars>
          <dgm:chPref val="3"/>
        </dgm:presLayoutVars>
      </dgm:prSet>
      <dgm:spPr/>
      <dgm:t>
        <a:bodyPr/>
        <a:lstStyle/>
        <a:p>
          <a:endParaRPr lang="en-US"/>
        </a:p>
      </dgm:t>
    </dgm:pt>
    <dgm:pt modelId="{3A085BFD-FD93-4F08-8AC7-06A5EA99BDAC}" type="pres">
      <dgm:prSet presAssocID="{DF11231E-D45F-498D-B452-B2CBD7C767A3}" presName="level3hierChild" presStyleCnt="0"/>
      <dgm:spPr/>
    </dgm:pt>
    <dgm:pt modelId="{57D03A5D-BFED-4BF3-A52F-28DA9A48AB61}" type="pres">
      <dgm:prSet presAssocID="{6ACCFE04-9FA3-41A9-96ED-55AFB20A414D}" presName="conn2-1" presStyleLbl="parChTrans1D2" presStyleIdx="1" presStyleCnt="2"/>
      <dgm:spPr/>
    </dgm:pt>
    <dgm:pt modelId="{FCCA0CF3-5C14-45F2-BA31-BFD9476BD9E3}" type="pres">
      <dgm:prSet presAssocID="{6ACCFE04-9FA3-41A9-96ED-55AFB20A414D}" presName="connTx" presStyleLbl="parChTrans1D2" presStyleIdx="1" presStyleCnt="2"/>
      <dgm:spPr/>
    </dgm:pt>
    <dgm:pt modelId="{95724FDD-0717-4BDB-9B96-046BC9D37ED5}" type="pres">
      <dgm:prSet presAssocID="{4C2230CB-F5AF-420B-A895-78CECF7BAF78}" presName="root2" presStyleCnt="0"/>
      <dgm:spPr/>
    </dgm:pt>
    <dgm:pt modelId="{108A4356-0A11-4166-A543-3CF96FFDAC4A}" type="pres">
      <dgm:prSet presAssocID="{4C2230CB-F5AF-420B-A895-78CECF7BAF78}" presName="LevelTwoTextNode" presStyleLbl="node2" presStyleIdx="1" presStyleCnt="2" custScaleX="339679">
        <dgm:presLayoutVars>
          <dgm:chPref val="3"/>
        </dgm:presLayoutVars>
      </dgm:prSet>
      <dgm:spPr/>
      <dgm:t>
        <a:bodyPr/>
        <a:lstStyle/>
        <a:p>
          <a:endParaRPr lang="en-US"/>
        </a:p>
      </dgm:t>
    </dgm:pt>
    <dgm:pt modelId="{4C27BD5C-13D6-4717-84BA-10760DE1267F}" type="pres">
      <dgm:prSet presAssocID="{4C2230CB-F5AF-420B-A895-78CECF7BAF78}" presName="level3hierChild" presStyleCnt="0"/>
      <dgm:spPr/>
    </dgm:pt>
  </dgm:ptLst>
  <dgm:cxnLst>
    <dgm:cxn modelId="{46955D61-E7C0-43E8-AFF3-3FE12CD6036A}" type="presOf" srcId="{B0E2FF35-7E43-482D-AC2E-189E7F2AD3B8}" destId="{D956ECD9-C616-4C39-862A-7211954CC8C6}" srcOrd="0" destOrd="0" presId="urn:microsoft.com/office/officeart/2005/8/layout/hierarchy2"/>
    <dgm:cxn modelId="{C2C8DC6D-F889-49F1-B42A-0C9F7E77E478}" type="presOf" srcId="{4C2230CB-F5AF-420B-A895-78CECF7BAF78}" destId="{108A4356-0A11-4166-A543-3CF96FFDAC4A}" srcOrd="0" destOrd="0" presId="urn:microsoft.com/office/officeart/2005/8/layout/hierarchy2"/>
    <dgm:cxn modelId="{F43E7BDB-2B72-44C0-9FE8-44612E4F2777}" type="presOf" srcId="{41C5BA2D-D33F-43BF-8611-616872F972A5}" destId="{70C0F5C2-3286-4974-A57C-8AA8637F1463}" srcOrd="0" destOrd="0" presId="urn:microsoft.com/office/officeart/2005/8/layout/hierarchy2"/>
    <dgm:cxn modelId="{F9350088-90C3-4A20-B345-2EF1F1314AD9}" type="presOf" srcId="{6ACCFE04-9FA3-41A9-96ED-55AFB20A414D}" destId="{57D03A5D-BFED-4BF3-A52F-28DA9A48AB61}" srcOrd="0" destOrd="0" presId="urn:microsoft.com/office/officeart/2005/8/layout/hierarchy2"/>
    <dgm:cxn modelId="{6D7DB306-26E4-46EB-9C11-ECA756C319CF}" type="presOf" srcId="{E666EBF5-A0AB-42B8-A28E-3CE9D372D2C1}" destId="{C1B9F616-B8B8-4404-ABF6-8A4ED156AF9C}" srcOrd="0" destOrd="0" presId="urn:microsoft.com/office/officeart/2005/8/layout/hierarchy2"/>
    <dgm:cxn modelId="{1CFD1892-C61F-48B4-A74C-A4AF0567F1F5}" srcId="{E666EBF5-A0AB-42B8-A28E-3CE9D372D2C1}" destId="{41C5BA2D-D33F-43BF-8611-616872F972A5}" srcOrd="0" destOrd="0" parTransId="{0B57D672-A6B1-4856-8DED-CF7619B3AC5F}" sibTransId="{CFBE764E-6F1E-4220-B621-CE0709EEB383}"/>
    <dgm:cxn modelId="{33D8A959-B1D4-4B2A-A49B-974088776079}" type="presOf" srcId="{6ACCFE04-9FA3-41A9-96ED-55AFB20A414D}" destId="{FCCA0CF3-5C14-45F2-BA31-BFD9476BD9E3}" srcOrd="1" destOrd="0" presId="urn:microsoft.com/office/officeart/2005/8/layout/hierarchy2"/>
    <dgm:cxn modelId="{313D5035-C019-4F00-A7C7-03E42DCCEF8F}" type="presOf" srcId="{B0E2FF35-7E43-482D-AC2E-189E7F2AD3B8}" destId="{87DE54C9-42AF-44A6-B91E-EC6AEE40E63D}" srcOrd="1" destOrd="0" presId="urn:microsoft.com/office/officeart/2005/8/layout/hierarchy2"/>
    <dgm:cxn modelId="{1C34273B-6063-4903-9890-2B8F89FD1FE0}" srcId="{41C5BA2D-D33F-43BF-8611-616872F972A5}" destId="{4C2230CB-F5AF-420B-A895-78CECF7BAF78}" srcOrd="1" destOrd="0" parTransId="{6ACCFE04-9FA3-41A9-96ED-55AFB20A414D}" sibTransId="{3BF05365-002B-4DAA-84C4-32569C751BFB}"/>
    <dgm:cxn modelId="{2FA9EA72-3C40-4018-B253-76A6B19CFE90}" type="presOf" srcId="{DF11231E-D45F-498D-B452-B2CBD7C767A3}" destId="{6E88DA85-3306-40D6-B7BE-4C85D07D9203}" srcOrd="0" destOrd="0" presId="urn:microsoft.com/office/officeart/2005/8/layout/hierarchy2"/>
    <dgm:cxn modelId="{EC5A6604-BEFC-46DC-91EE-82AC7C718647}" srcId="{41C5BA2D-D33F-43BF-8611-616872F972A5}" destId="{DF11231E-D45F-498D-B452-B2CBD7C767A3}" srcOrd="0" destOrd="0" parTransId="{B0E2FF35-7E43-482D-AC2E-189E7F2AD3B8}" sibTransId="{4FD01292-6A5A-4158-B6FA-10FD6F072CF6}"/>
    <dgm:cxn modelId="{82C657A5-AC89-493A-8E9F-F98BE96147A2}" type="presParOf" srcId="{C1B9F616-B8B8-4404-ABF6-8A4ED156AF9C}" destId="{DBC8000F-5923-4289-AE1E-16B7D2706E85}" srcOrd="0" destOrd="0" presId="urn:microsoft.com/office/officeart/2005/8/layout/hierarchy2"/>
    <dgm:cxn modelId="{54A3F9B7-163A-4187-ACF3-977DCFE13B25}" type="presParOf" srcId="{DBC8000F-5923-4289-AE1E-16B7D2706E85}" destId="{70C0F5C2-3286-4974-A57C-8AA8637F1463}" srcOrd="0" destOrd="0" presId="urn:microsoft.com/office/officeart/2005/8/layout/hierarchy2"/>
    <dgm:cxn modelId="{21685318-A041-43CE-8835-8352D706B020}" type="presParOf" srcId="{DBC8000F-5923-4289-AE1E-16B7D2706E85}" destId="{13554276-9A66-428F-8750-F66E3A5A930A}" srcOrd="1" destOrd="0" presId="urn:microsoft.com/office/officeart/2005/8/layout/hierarchy2"/>
    <dgm:cxn modelId="{09D529D2-F36D-4138-9F57-7152B3A419AD}" type="presParOf" srcId="{13554276-9A66-428F-8750-F66E3A5A930A}" destId="{D956ECD9-C616-4C39-862A-7211954CC8C6}" srcOrd="0" destOrd="0" presId="urn:microsoft.com/office/officeart/2005/8/layout/hierarchy2"/>
    <dgm:cxn modelId="{A2CE0562-8B74-4101-8022-5AE4718C8867}" type="presParOf" srcId="{D956ECD9-C616-4C39-862A-7211954CC8C6}" destId="{87DE54C9-42AF-44A6-B91E-EC6AEE40E63D}" srcOrd="0" destOrd="0" presId="urn:microsoft.com/office/officeart/2005/8/layout/hierarchy2"/>
    <dgm:cxn modelId="{509C2A02-A11E-410F-A926-8FD4BCC1BBCB}" type="presParOf" srcId="{13554276-9A66-428F-8750-F66E3A5A930A}" destId="{AB747C8C-B4F6-4878-9A6A-AACAA2FF999B}" srcOrd="1" destOrd="0" presId="urn:microsoft.com/office/officeart/2005/8/layout/hierarchy2"/>
    <dgm:cxn modelId="{C9D1B8CA-23C2-4EE6-AA96-05CF1ADD319C}" type="presParOf" srcId="{AB747C8C-B4F6-4878-9A6A-AACAA2FF999B}" destId="{6E88DA85-3306-40D6-B7BE-4C85D07D9203}" srcOrd="0" destOrd="0" presId="urn:microsoft.com/office/officeart/2005/8/layout/hierarchy2"/>
    <dgm:cxn modelId="{E60C41C4-09AD-4B17-8643-28C445DA351D}" type="presParOf" srcId="{AB747C8C-B4F6-4878-9A6A-AACAA2FF999B}" destId="{3A085BFD-FD93-4F08-8AC7-06A5EA99BDAC}" srcOrd="1" destOrd="0" presId="urn:microsoft.com/office/officeart/2005/8/layout/hierarchy2"/>
    <dgm:cxn modelId="{46FA4805-4AD4-43C0-805A-F3FF7CD7F27A}" type="presParOf" srcId="{13554276-9A66-428F-8750-F66E3A5A930A}" destId="{57D03A5D-BFED-4BF3-A52F-28DA9A48AB61}" srcOrd="2" destOrd="0" presId="urn:microsoft.com/office/officeart/2005/8/layout/hierarchy2"/>
    <dgm:cxn modelId="{198F6099-7AC2-4BD2-9C11-642438B9A2CA}" type="presParOf" srcId="{57D03A5D-BFED-4BF3-A52F-28DA9A48AB61}" destId="{FCCA0CF3-5C14-45F2-BA31-BFD9476BD9E3}" srcOrd="0" destOrd="0" presId="urn:microsoft.com/office/officeart/2005/8/layout/hierarchy2"/>
    <dgm:cxn modelId="{90D697FA-AB1C-448A-8157-BE1E1B06DEA9}" type="presParOf" srcId="{13554276-9A66-428F-8750-F66E3A5A930A}" destId="{95724FDD-0717-4BDB-9B96-046BC9D37ED5}" srcOrd="3" destOrd="0" presId="urn:microsoft.com/office/officeart/2005/8/layout/hierarchy2"/>
    <dgm:cxn modelId="{6DE0786F-CE1B-4769-A354-826470F213F1}" type="presParOf" srcId="{95724FDD-0717-4BDB-9B96-046BC9D37ED5}" destId="{108A4356-0A11-4166-A543-3CF96FFDAC4A}" srcOrd="0" destOrd="0" presId="urn:microsoft.com/office/officeart/2005/8/layout/hierarchy2"/>
    <dgm:cxn modelId="{72B2DFC0-30EA-4CE5-95B0-36BE0624A71F}" type="presParOf" srcId="{95724FDD-0717-4BDB-9B96-046BC9D37ED5}" destId="{4C27BD5C-13D6-4717-84BA-10760DE126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5BCCB0-FE2C-4B39-92FA-86E015360BFE}">
      <dsp:nvSpPr>
        <dsp:cNvPr id="0" name=""/>
        <dsp:cNvSpPr/>
      </dsp:nvSpPr>
      <dsp:spPr>
        <a:xfrm>
          <a:off x="0" y="2928"/>
          <a:ext cx="4954587" cy="623705"/>
        </a:xfrm>
        <a:prstGeom prst="rect">
          <a:avLst/>
        </a:prstGeom>
        <a:solidFill>
          <a:schemeClr val="accent1">
            <a:lumMod val="40000"/>
            <a:lumOff val="60000"/>
            <a:alpha val="50000"/>
          </a:schemeClr>
        </a:solidFill>
        <a:ln>
          <a:noFill/>
        </a:ln>
        <a:effectLst/>
      </dsp:spPr>
      <dsp:style>
        <a:lnRef idx="0">
          <a:scrgbClr r="0" g="0" b="0"/>
        </a:lnRef>
        <a:fillRef idx="1">
          <a:scrgbClr r="0" g="0" b="0"/>
        </a:fillRef>
        <a:effectRef idx="0">
          <a:scrgbClr r="0" g="0" b="0"/>
        </a:effectRef>
        <a:fontRef idx="minor"/>
      </dsp:style>
    </dsp:sp>
    <dsp:sp modelId="{B970FC54-593D-4FE9-AFCD-C77EE53A4F01}">
      <dsp:nvSpPr>
        <dsp:cNvPr id="0" name=""/>
        <dsp:cNvSpPr/>
      </dsp:nvSpPr>
      <dsp:spPr>
        <a:xfrm>
          <a:off x="188670" y="143261"/>
          <a:ext cx="343037" cy="343037"/>
        </a:xfrm>
        <a:prstGeom prst="rect">
          <a:avLst/>
        </a:prstGeom>
        <a:blipFill dpi="0" rotWithShape="1">
          <a:blip xmlns:r="http://schemas.openxmlformats.org/officeDocument/2006/relationships" r:embed="rId1">
            <a:alphaModFix amt="50000"/>
            <a:extLst>
              <a:ext uri="{28A0092B-C50C-407E-A947-70E740481C1C}">
                <a14:useLocalDpi xmlns:a14="http://schemas.microsoft.com/office/drawing/2010/main" val="0"/>
              </a:ext>
              <a:ext uri="{96DAC541-7B7A-43D3-8B79-37D633B846F1}">
                <asvg:svgBlip xmlns=""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002F504-21FD-4710-AB54-6DD4AE8B1DEB}">
      <dsp:nvSpPr>
        <dsp:cNvPr id="0" name=""/>
        <dsp:cNvSpPr/>
      </dsp:nvSpPr>
      <dsp:spPr>
        <a:xfrm>
          <a:off x="599789" y="2928"/>
          <a:ext cx="4234207" cy="623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6009" tIns="66009" rIns="66009" bIns="66009" numCol="1" spcCol="1270" anchor="ctr" anchorCtr="0">
          <a:noAutofit/>
        </a:bodyPr>
        <a:lstStyle/>
        <a:p>
          <a:pPr lvl="0" algn="r" defTabSz="844550">
            <a:lnSpc>
              <a:spcPct val="90000"/>
            </a:lnSpc>
            <a:spcBef>
              <a:spcPct val="0"/>
            </a:spcBef>
            <a:spcAft>
              <a:spcPct val="35000"/>
            </a:spcAft>
          </a:pPr>
          <a:r>
            <a:rPr lang="fa-IR" sz="1900" kern="1200" dirty="0" smtClean="0">
              <a:solidFill>
                <a:schemeClr val="accent1">
                  <a:lumMod val="50000"/>
                </a:schemeClr>
              </a:solidFill>
              <a:cs typeface="B Nazanin" panose="00000400000000000000" pitchFamily="2" charset="-78"/>
            </a:rPr>
            <a:t>گروه های عاملی</a:t>
          </a:r>
          <a:endParaRPr lang="en-US" sz="1900" kern="1200" dirty="0">
            <a:solidFill>
              <a:schemeClr val="accent1">
                <a:lumMod val="50000"/>
              </a:schemeClr>
            </a:solidFill>
            <a:cs typeface="B Nazanin" panose="00000400000000000000" pitchFamily="2" charset="-78"/>
          </a:endParaRPr>
        </a:p>
      </dsp:txBody>
      <dsp:txXfrm>
        <a:off x="599789" y="2928"/>
        <a:ext cx="4234207" cy="623705"/>
      </dsp:txXfrm>
    </dsp:sp>
    <dsp:sp modelId="{CD05AFB1-E184-456B-B0D2-9C36C4272D02}">
      <dsp:nvSpPr>
        <dsp:cNvPr id="0" name=""/>
        <dsp:cNvSpPr/>
      </dsp:nvSpPr>
      <dsp:spPr>
        <a:xfrm>
          <a:off x="0" y="782559"/>
          <a:ext cx="4954587" cy="623705"/>
        </a:xfrm>
        <a:prstGeom prst="rect">
          <a:avLst/>
        </a:prstGeom>
        <a:solidFill>
          <a:schemeClr val="accent1">
            <a:lumMod val="40000"/>
            <a:lumOff val="60000"/>
            <a:alpha val="50000"/>
          </a:schemeClr>
        </a:solidFill>
        <a:ln>
          <a:noFill/>
        </a:ln>
        <a:effectLst/>
      </dsp:spPr>
      <dsp:style>
        <a:lnRef idx="0">
          <a:scrgbClr r="0" g="0" b="0"/>
        </a:lnRef>
        <a:fillRef idx="1">
          <a:scrgbClr r="0" g="0" b="0"/>
        </a:fillRef>
        <a:effectRef idx="0">
          <a:scrgbClr r="0" g="0" b="0"/>
        </a:effectRef>
        <a:fontRef idx="minor"/>
      </dsp:style>
    </dsp:sp>
    <dsp:sp modelId="{74FDC127-8DFD-4460-AE93-0411105DEB60}">
      <dsp:nvSpPr>
        <dsp:cNvPr id="0" name=""/>
        <dsp:cNvSpPr/>
      </dsp:nvSpPr>
      <dsp:spPr>
        <a:xfrm>
          <a:off x="188670" y="922893"/>
          <a:ext cx="343037" cy="343037"/>
        </a:xfrm>
        <a:prstGeom prst="rect">
          <a:avLst/>
        </a:prstGeom>
        <a:blipFill dpi="0" rotWithShape="1">
          <a:blip xmlns:r="http://schemas.openxmlformats.org/officeDocument/2006/relationships" r:embed="rId3">
            <a:alphaModFix amt="50000"/>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91019B-6FF6-4E88-A622-AA77E19BE965}">
      <dsp:nvSpPr>
        <dsp:cNvPr id="0" name=""/>
        <dsp:cNvSpPr/>
      </dsp:nvSpPr>
      <dsp:spPr>
        <a:xfrm>
          <a:off x="599789" y="782559"/>
          <a:ext cx="4234207" cy="623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6009" tIns="66009" rIns="66009" bIns="66009" numCol="1" spcCol="1270" anchor="ctr" anchorCtr="0">
          <a:noAutofit/>
        </a:bodyPr>
        <a:lstStyle/>
        <a:p>
          <a:pPr lvl="0" algn="r" defTabSz="844550">
            <a:lnSpc>
              <a:spcPct val="90000"/>
            </a:lnSpc>
            <a:spcBef>
              <a:spcPct val="0"/>
            </a:spcBef>
            <a:spcAft>
              <a:spcPct val="35000"/>
            </a:spcAft>
          </a:pPr>
          <a:r>
            <a:rPr lang="fa-IR" sz="1900" kern="1200" dirty="0" smtClean="0">
              <a:solidFill>
                <a:schemeClr val="accent1">
                  <a:lumMod val="50000"/>
                </a:schemeClr>
              </a:solidFill>
              <a:cs typeface="B Nazanin" panose="00000400000000000000" pitchFamily="2" charset="-78"/>
            </a:rPr>
            <a:t>ارزش سوختی مواد غذایی</a:t>
          </a:r>
          <a:endParaRPr lang="en-US" sz="1900" kern="1200" dirty="0">
            <a:solidFill>
              <a:schemeClr val="tx1">
                <a:alpha val="60000"/>
              </a:schemeClr>
            </a:solidFill>
            <a:cs typeface="B Nazanin" panose="00000400000000000000" pitchFamily="2" charset="-78"/>
          </a:endParaRPr>
        </a:p>
      </dsp:txBody>
      <dsp:txXfrm>
        <a:off x="599789" y="782559"/>
        <a:ext cx="4234207" cy="623705"/>
      </dsp:txXfrm>
    </dsp:sp>
    <dsp:sp modelId="{A8176E5D-B119-4234-91AB-EFE9C2CF80B7}">
      <dsp:nvSpPr>
        <dsp:cNvPr id="0" name=""/>
        <dsp:cNvSpPr/>
      </dsp:nvSpPr>
      <dsp:spPr>
        <a:xfrm>
          <a:off x="0" y="1562191"/>
          <a:ext cx="4954587" cy="623705"/>
        </a:xfrm>
        <a:prstGeom prst="rect">
          <a:avLst/>
        </a:prstGeom>
        <a:solidFill>
          <a:schemeClr val="accent1">
            <a:lumMod val="40000"/>
            <a:lumOff val="60000"/>
            <a:alpha val="50000"/>
          </a:schemeClr>
        </a:solidFill>
        <a:ln>
          <a:noFill/>
        </a:ln>
        <a:effectLst/>
      </dsp:spPr>
      <dsp:style>
        <a:lnRef idx="0">
          <a:scrgbClr r="0" g="0" b="0"/>
        </a:lnRef>
        <a:fillRef idx="1">
          <a:scrgbClr r="0" g="0" b="0"/>
        </a:fillRef>
        <a:effectRef idx="0">
          <a:scrgbClr r="0" g="0" b="0"/>
        </a:effectRef>
        <a:fontRef idx="minor"/>
      </dsp:style>
    </dsp:sp>
    <dsp:sp modelId="{DB85AE0A-C466-4604-9C2E-87F8EA52DD0F}">
      <dsp:nvSpPr>
        <dsp:cNvPr id="0" name=""/>
        <dsp:cNvSpPr/>
      </dsp:nvSpPr>
      <dsp:spPr>
        <a:xfrm>
          <a:off x="188670" y="1702525"/>
          <a:ext cx="343037" cy="343037"/>
        </a:xfrm>
        <a:prstGeom prst="rect">
          <a:avLst/>
        </a:prstGeom>
        <a:blipFill dpi="0" rotWithShape="1">
          <a:blip xmlns:r="http://schemas.openxmlformats.org/officeDocument/2006/relationships" r:embed="rId5">
            <a:alphaModFix amt="50000"/>
            <a:extLst>
              <a:ext uri="{28A0092B-C50C-407E-A947-70E740481C1C}">
                <a14:useLocalDpi xmlns:a14="http://schemas.microsoft.com/office/drawing/2010/main" val="0"/>
              </a:ext>
              <a:ext uri="{96DAC541-7B7A-43D3-8B79-37D633B846F1}">
                <asvg:svgBlip xmlns=""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A5E0268-7557-41F6-A6CC-892DF11AAC18}">
      <dsp:nvSpPr>
        <dsp:cNvPr id="0" name=""/>
        <dsp:cNvSpPr/>
      </dsp:nvSpPr>
      <dsp:spPr>
        <a:xfrm>
          <a:off x="599789" y="1562191"/>
          <a:ext cx="4234207" cy="623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6009" tIns="66009" rIns="66009" bIns="66009" numCol="1" spcCol="1270" anchor="ctr" anchorCtr="0">
          <a:noAutofit/>
        </a:bodyPr>
        <a:lstStyle/>
        <a:p>
          <a:pPr lvl="0" algn="r" defTabSz="844550">
            <a:lnSpc>
              <a:spcPct val="90000"/>
            </a:lnSpc>
            <a:spcBef>
              <a:spcPct val="0"/>
            </a:spcBef>
            <a:spcAft>
              <a:spcPct val="35000"/>
            </a:spcAft>
          </a:pPr>
          <a:r>
            <a:rPr lang="fa-IR" sz="1900" kern="1200" dirty="0" smtClean="0">
              <a:solidFill>
                <a:schemeClr val="accent1">
                  <a:lumMod val="50000"/>
                </a:schemeClr>
              </a:solidFill>
              <a:cs typeface="B Nazanin" panose="00000400000000000000" pitchFamily="2" charset="-78"/>
            </a:rPr>
            <a:t>آنتالپی سوختن</a:t>
          </a:r>
          <a:endParaRPr lang="en-US" sz="1900" kern="1200" dirty="0">
            <a:solidFill>
              <a:schemeClr val="accent1">
                <a:lumMod val="50000"/>
              </a:schemeClr>
            </a:solidFill>
            <a:cs typeface="B Nazanin" panose="00000400000000000000" pitchFamily="2" charset="-78"/>
          </a:endParaRPr>
        </a:p>
      </dsp:txBody>
      <dsp:txXfrm>
        <a:off x="599789" y="1562191"/>
        <a:ext cx="4234207" cy="623705"/>
      </dsp:txXfrm>
    </dsp:sp>
    <dsp:sp modelId="{A102E018-9C2C-4317-8572-9362E8FC1AF8}">
      <dsp:nvSpPr>
        <dsp:cNvPr id="0" name=""/>
        <dsp:cNvSpPr/>
      </dsp:nvSpPr>
      <dsp:spPr>
        <a:xfrm>
          <a:off x="0" y="2341822"/>
          <a:ext cx="4954587" cy="623705"/>
        </a:xfrm>
        <a:prstGeom prst="rect">
          <a:avLst/>
        </a:prstGeom>
        <a:solidFill>
          <a:schemeClr val="accent1">
            <a:lumMod val="40000"/>
            <a:lumOff val="60000"/>
            <a:alpha val="50000"/>
          </a:schemeClr>
        </a:solidFill>
        <a:ln>
          <a:noFill/>
        </a:ln>
        <a:effectLst/>
      </dsp:spPr>
      <dsp:style>
        <a:lnRef idx="0">
          <a:scrgbClr r="0" g="0" b="0"/>
        </a:lnRef>
        <a:fillRef idx="1">
          <a:scrgbClr r="0" g="0" b="0"/>
        </a:fillRef>
        <a:effectRef idx="0">
          <a:scrgbClr r="0" g="0" b="0"/>
        </a:effectRef>
        <a:fontRef idx="minor"/>
      </dsp:style>
    </dsp:sp>
    <dsp:sp modelId="{3353CF1D-5822-47BA-A6C2-AC7DC94D5A9C}">
      <dsp:nvSpPr>
        <dsp:cNvPr id="0" name=""/>
        <dsp:cNvSpPr/>
      </dsp:nvSpPr>
      <dsp:spPr>
        <a:xfrm>
          <a:off x="188670" y="2482156"/>
          <a:ext cx="343037" cy="343037"/>
        </a:xfrm>
        <a:prstGeom prst="rect">
          <a:avLst/>
        </a:prstGeom>
        <a:blipFill dpi="0" rotWithShape="1">
          <a:blip xmlns:r="http://schemas.openxmlformats.org/officeDocument/2006/relationships" r:embed="rId7">
            <a:alphaModFix amt="50000"/>
            <a:extLst>
              <a:ext uri="{28A0092B-C50C-407E-A947-70E740481C1C}">
                <a14:useLocalDpi xmlns:a14="http://schemas.microsoft.com/office/drawing/2010/main" val="0"/>
              </a:ext>
              <a:ext uri="{96DAC541-7B7A-43D3-8B79-37D633B846F1}">
                <asvg:svgBlip xmlns="" xmlns:asvg="http://schemas.microsoft.com/office/drawing/2016/SVG/main" r:embed="rId8"/>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05634FC-081B-4BC5-BE4E-70E96448CBC7}">
      <dsp:nvSpPr>
        <dsp:cNvPr id="0" name=""/>
        <dsp:cNvSpPr/>
      </dsp:nvSpPr>
      <dsp:spPr>
        <a:xfrm>
          <a:off x="599789" y="2341822"/>
          <a:ext cx="4234207" cy="623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6009" tIns="66009" rIns="66009" bIns="66009" numCol="1" spcCol="1270" anchor="ctr" anchorCtr="0">
          <a:noAutofit/>
        </a:bodyPr>
        <a:lstStyle/>
        <a:p>
          <a:pPr lvl="0" algn="r" defTabSz="844550">
            <a:lnSpc>
              <a:spcPct val="90000"/>
            </a:lnSpc>
            <a:spcBef>
              <a:spcPct val="0"/>
            </a:spcBef>
            <a:spcAft>
              <a:spcPct val="35000"/>
            </a:spcAft>
          </a:pPr>
          <a:r>
            <a:rPr lang="fa-IR" sz="1900" kern="1200" dirty="0" smtClean="0">
              <a:solidFill>
                <a:schemeClr val="accent1">
                  <a:lumMod val="50000"/>
                </a:schemeClr>
              </a:solidFill>
              <a:cs typeface="B Nazanin" panose="00000400000000000000" pitchFamily="2" charset="-78"/>
            </a:rPr>
            <a:t>قانون هس</a:t>
          </a:r>
          <a:endParaRPr lang="en-US" sz="1900" kern="1200" dirty="0">
            <a:solidFill>
              <a:schemeClr val="accent1">
                <a:lumMod val="50000"/>
              </a:schemeClr>
            </a:solidFill>
            <a:cs typeface="B Nazanin" panose="00000400000000000000" pitchFamily="2" charset="-78"/>
          </a:endParaRPr>
        </a:p>
      </dsp:txBody>
      <dsp:txXfrm>
        <a:off x="599789" y="2341822"/>
        <a:ext cx="4234207" cy="623705"/>
      </dsp:txXfrm>
    </dsp:sp>
    <dsp:sp modelId="{E3FB0205-9E6F-404E-BB9F-D3662F49AF1C}">
      <dsp:nvSpPr>
        <dsp:cNvPr id="0" name=""/>
        <dsp:cNvSpPr/>
      </dsp:nvSpPr>
      <dsp:spPr>
        <a:xfrm>
          <a:off x="0" y="3124382"/>
          <a:ext cx="4954587" cy="623705"/>
        </a:xfrm>
        <a:prstGeom prst="rect">
          <a:avLst/>
        </a:prstGeom>
        <a:solidFill>
          <a:schemeClr val="accent1">
            <a:lumMod val="40000"/>
            <a:lumOff val="60000"/>
            <a:alpha val="50000"/>
          </a:schemeClr>
        </a:solidFill>
        <a:ln>
          <a:noFill/>
        </a:ln>
        <a:effectLst/>
      </dsp:spPr>
      <dsp:style>
        <a:lnRef idx="0">
          <a:scrgbClr r="0" g="0" b="0"/>
        </a:lnRef>
        <a:fillRef idx="1">
          <a:scrgbClr r="0" g="0" b="0"/>
        </a:fillRef>
        <a:effectRef idx="0">
          <a:scrgbClr r="0" g="0" b="0"/>
        </a:effectRef>
        <a:fontRef idx="minor"/>
      </dsp:style>
    </dsp:sp>
    <dsp:sp modelId="{7169F0BE-38ED-4AA0-BD0F-6AEA778C8DB9}">
      <dsp:nvSpPr>
        <dsp:cNvPr id="0" name=""/>
        <dsp:cNvSpPr/>
      </dsp:nvSpPr>
      <dsp:spPr>
        <a:xfrm>
          <a:off x="188670" y="3261788"/>
          <a:ext cx="343037" cy="343037"/>
        </a:xfrm>
        <a:prstGeom prst="rect">
          <a:avLst/>
        </a:prstGeom>
        <a:blipFill dpi="0" rotWithShape="1">
          <a:blip xmlns:r="http://schemas.openxmlformats.org/officeDocument/2006/relationships" r:embed="rId9">
            <a:alphaModFix amt="50000"/>
            <a:extLst>
              <a:ext uri="{96DAC541-7B7A-43D3-8B79-37D633B846F1}">
                <asvg:svgBlip xmlns="" xmlns:asvg="http://schemas.microsoft.com/office/drawing/2016/SVG/main" r:embed="rId10"/>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0F5FA3-DAEB-4780-B272-E569966A52CF}">
      <dsp:nvSpPr>
        <dsp:cNvPr id="0" name=""/>
        <dsp:cNvSpPr/>
      </dsp:nvSpPr>
      <dsp:spPr>
        <a:xfrm>
          <a:off x="584715" y="3121454"/>
          <a:ext cx="4234207" cy="623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6009" tIns="66009" rIns="66009" bIns="66009" numCol="1" spcCol="1270" anchor="ctr" anchorCtr="0">
          <a:noAutofit/>
        </a:bodyPr>
        <a:lstStyle/>
        <a:p>
          <a:pPr lvl="0" algn="r" defTabSz="844550">
            <a:lnSpc>
              <a:spcPct val="90000"/>
            </a:lnSpc>
            <a:spcBef>
              <a:spcPct val="0"/>
            </a:spcBef>
            <a:spcAft>
              <a:spcPct val="35000"/>
            </a:spcAft>
          </a:pPr>
          <a:r>
            <a:rPr lang="fa-IR" sz="1900" kern="1200" dirty="0" smtClean="0">
              <a:solidFill>
                <a:schemeClr val="accent1">
                  <a:lumMod val="50000"/>
                </a:schemeClr>
              </a:solidFill>
              <a:cs typeface="B Nazanin" panose="00000400000000000000" pitchFamily="2" charset="-78"/>
            </a:rPr>
            <a:t>سینتیک شیمیایی</a:t>
          </a:r>
          <a:endParaRPr lang="en-US" sz="1900" kern="1200" dirty="0">
            <a:solidFill>
              <a:schemeClr val="accent1">
                <a:lumMod val="50000"/>
              </a:schemeClr>
            </a:solidFill>
            <a:cs typeface="B Nazanin" panose="00000400000000000000" pitchFamily="2" charset="-78"/>
          </a:endParaRPr>
        </a:p>
      </dsp:txBody>
      <dsp:txXfrm>
        <a:off x="584715" y="3121454"/>
        <a:ext cx="4234207" cy="6237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196261-2213-445B-9D28-15937A38C78F}">
      <dsp:nvSpPr>
        <dsp:cNvPr id="0" name=""/>
        <dsp:cNvSpPr/>
      </dsp:nvSpPr>
      <dsp:spPr>
        <a:xfrm>
          <a:off x="0" y="0"/>
          <a:ext cx="8724900" cy="899318"/>
        </a:xfrm>
        <a:prstGeom prst="roundRect">
          <a:avLst>
            <a:gd name="adj" fmla="val 10000"/>
          </a:avLst>
        </a:prstGeom>
        <a:solidFill>
          <a:schemeClr val="accent1">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1) جلوگیری از گرسنگی</a:t>
          </a:r>
          <a:endParaRPr lang="en-US" sz="2000" kern="1200" dirty="0">
            <a:cs typeface="B Nazanin" panose="00000400000000000000" pitchFamily="2" charset="-78"/>
          </a:endParaRPr>
        </a:p>
      </dsp:txBody>
      <dsp:txXfrm>
        <a:off x="26340" y="26340"/>
        <a:ext cx="7678472" cy="846638"/>
      </dsp:txXfrm>
    </dsp:sp>
    <dsp:sp modelId="{9C434FA8-D10C-42BA-9A12-94D4F218B7F0}">
      <dsp:nvSpPr>
        <dsp:cNvPr id="0" name=""/>
        <dsp:cNvSpPr/>
      </dsp:nvSpPr>
      <dsp:spPr>
        <a:xfrm>
          <a:off x="730710" y="1062831"/>
          <a:ext cx="8724900" cy="899318"/>
        </a:xfrm>
        <a:prstGeom prst="roundRect">
          <a:avLst>
            <a:gd name="adj" fmla="val 10000"/>
          </a:avLst>
        </a:prstGeom>
        <a:solidFill>
          <a:schemeClr val="accent1">
            <a:alpha val="90000"/>
            <a:hueOff val="0"/>
            <a:satOff val="0"/>
            <a:lumOff val="0"/>
            <a:alphaOff val="-1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2) افزایش سوخت و ساز</a:t>
          </a:r>
          <a:endParaRPr lang="en-US" sz="2400" kern="1200" dirty="0">
            <a:cs typeface="B Nazanin" panose="00000400000000000000" pitchFamily="2" charset="-78"/>
          </a:endParaRPr>
        </a:p>
      </dsp:txBody>
      <dsp:txXfrm>
        <a:off x="757050" y="1089171"/>
        <a:ext cx="7356952" cy="846638"/>
      </dsp:txXfrm>
    </dsp:sp>
    <dsp:sp modelId="{D747BE85-A1AF-4FD5-BB2C-DD5002EC7C87}">
      <dsp:nvSpPr>
        <dsp:cNvPr id="0" name=""/>
        <dsp:cNvSpPr/>
      </dsp:nvSpPr>
      <dsp:spPr>
        <a:xfrm>
          <a:off x="1450514" y="2125662"/>
          <a:ext cx="8724900" cy="899318"/>
        </a:xfrm>
        <a:prstGeom prst="roundRect">
          <a:avLst>
            <a:gd name="adj" fmla="val 10000"/>
          </a:avLst>
        </a:prstGeom>
        <a:solidFill>
          <a:schemeClr val="accent1">
            <a:alpha val="90000"/>
            <a:hueOff val="0"/>
            <a:satOff val="0"/>
            <a:lumOff val="0"/>
            <a:alphaOff val="-2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3) جلوگیری از التهاب</a:t>
          </a:r>
          <a:endParaRPr lang="en-US" sz="2400" kern="1200" dirty="0">
            <a:cs typeface="B Nazanin" panose="00000400000000000000" pitchFamily="2" charset="-78"/>
          </a:endParaRPr>
        </a:p>
      </dsp:txBody>
      <dsp:txXfrm>
        <a:off x="1476854" y="2152002"/>
        <a:ext cx="7367858" cy="846638"/>
      </dsp:txXfrm>
    </dsp:sp>
    <dsp:sp modelId="{6F65CF8E-F6C1-47AC-91D2-99E1116611A1}">
      <dsp:nvSpPr>
        <dsp:cNvPr id="0" name=""/>
        <dsp:cNvSpPr/>
      </dsp:nvSpPr>
      <dsp:spPr>
        <a:xfrm>
          <a:off x="2181225" y="3188494"/>
          <a:ext cx="8724900" cy="899318"/>
        </a:xfrm>
        <a:prstGeom prst="roundRect">
          <a:avLst>
            <a:gd name="adj" fmla="val 10000"/>
          </a:avLst>
        </a:prstGeom>
        <a:solidFill>
          <a:schemeClr val="accent1">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4) پیشگیری از سرطان و گاهی بهبود یا رفع آن</a:t>
          </a:r>
          <a:endParaRPr lang="en-US" sz="2400" kern="1200" dirty="0">
            <a:cs typeface="B Nazanin" panose="00000400000000000000" pitchFamily="2" charset="-78"/>
          </a:endParaRPr>
        </a:p>
      </dsp:txBody>
      <dsp:txXfrm>
        <a:off x="2207565" y="3214834"/>
        <a:ext cx="7356952" cy="846638"/>
      </dsp:txXfrm>
    </dsp:sp>
    <dsp:sp modelId="{83801D43-0A7B-4C07-80A7-4DAAE04384BE}">
      <dsp:nvSpPr>
        <dsp:cNvPr id="0" name=""/>
        <dsp:cNvSpPr/>
      </dsp:nvSpPr>
      <dsp:spPr>
        <a:xfrm>
          <a:off x="9979973" y="389251"/>
          <a:ext cx="584557" cy="584557"/>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endParaRPr lang="en-US" sz="2600" kern="1200" dirty="0"/>
        </a:p>
      </dsp:txBody>
      <dsp:txXfrm>
        <a:off x="10111498" y="389251"/>
        <a:ext cx="321507" cy="439879"/>
      </dsp:txXfrm>
    </dsp:sp>
    <dsp:sp modelId="{74800EF7-3534-4453-90DD-6A4DF0958332}">
      <dsp:nvSpPr>
        <dsp:cNvPr id="0" name=""/>
        <dsp:cNvSpPr/>
      </dsp:nvSpPr>
      <dsp:spPr>
        <a:xfrm>
          <a:off x="9979975" y="380028"/>
          <a:ext cx="584557" cy="584557"/>
        </a:xfrm>
        <a:prstGeom prst="downArrow">
          <a:avLst>
            <a:gd name="adj1" fmla="val 55000"/>
            <a:gd name="adj2" fmla="val 45000"/>
          </a:avLst>
        </a:prstGeom>
        <a:solidFill>
          <a:schemeClr val="accent1">
            <a:alpha val="90000"/>
            <a:tint val="40000"/>
            <a:hueOff val="0"/>
            <a:satOff val="0"/>
            <a:lumOff val="0"/>
            <a:alphaOff val="-2000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endParaRPr lang="en-US" sz="2600" kern="1200" dirty="0"/>
        </a:p>
      </dsp:txBody>
      <dsp:txXfrm>
        <a:off x="10111500" y="380028"/>
        <a:ext cx="321507" cy="439879"/>
      </dsp:txXfrm>
    </dsp:sp>
    <dsp:sp modelId="{E342415D-E8F0-418A-87F0-68301A1D3F1E}">
      <dsp:nvSpPr>
        <dsp:cNvPr id="0" name=""/>
        <dsp:cNvSpPr/>
      </dsp:nvSpPr>
      <dsp:spPr>
        <a:xfrm>
          <a:off x="9979973" y="386570"/>
          <a:ext cx="584557" cy="584557"/>
        </a:xfrm>
        <a:prstGeom prst="downArrow">
          <a:avLst>
            <a:gd name="adj1" fmla="val 55000"/>
            <a:gd name="adj2" fmla="val 45000"/>
          </a:avLst>
        </a:prstGeom>
        <a:solidFill>
          <a:schemeClr val="accent1">
            <a:alpha val="90000"/>
            <a:tint val="40000"/>
            <a:hueOff val="0"/>
            <a:satOff val="0"/>
            <a:lumOff val="0"/>
            <a:alphaOff val="-4000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endParaRPr lang="en-US" sz="2600" kern="1200" dirty="0"/>
        </a:p>
      </dsp:txBody>
      <dsp:txXfrm>
        <a:off x="10111498" y="386570"/>
        <a:ext cx="321507" cy="4398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A2759F-04D9-4319-8466-608E10C60CA5}">
      <dsp:nvSpPr>
        <dsp:cNvPr id="0" name=""/>
        <dsp:cNvSpPr/>
      </dsp:nvSpPr>
      <dsp:spPr>
        <a:xfrm>
          <a:off x="0" y="0"/>
          <a:ext cx="6506591" cy="735806"/>
        </a:xfrm>
        <a:prstGeom prst="roundRect">
          <a:avLst>
            <a:gd name="adj" fmla="val 10000"/>
          </a:avLst>
        </a:prstGeom>
        <a:solidFill>
          <a:schemeClr val="accent1">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خشک کردن میوه ها</a:t>
          </a:r>
          <a:endParaRPr lang="en-US" sz="2400" kern="1200" dirty="0" smtClean="0">
            <a:cs typeface="B Nazanin" panose="00000400000000000000" pitchFamily="2" charset="-78"/>
          </a:endParaRPr>
        </a:p>
      </dsp:txBody>
      <dsp:txXfrm>
        <a:off x="21551" y="21551"/>
        <a:ext cx="5626509" cy="692704"/>
      </dsp:txXfrm>
    </dsp:sp>
    <dsp:sp modelId="{D98ED1B4-E787-4163-8A3B-69398F96FDD2}">
      <dsp:nvSpPr>
        <dsp:cNvPr id="0" name=""/>
        <dsp:cNvSpPr/>
      </dsp:nvSpPr>
      <dsp:spPr>
        <a:xfrm>
          <a:off x="485881" y="838001"/>
          <a:ext cx="6506591" cy="735806"/>
        </a:xfrm>
        <a:prstGeom prst="roundRect">
          <a:avLst>
            <a:gd name="adj" fmla="val 10000"/>
          </a:avLst>
        </a:prstGeom>
        <a:solidFill>
          <a:schemeClr val="accent1">
            <a:alpha val="90000"/>
            <a:hueOff val="0"/>
            <a:satOff val="0"/>
            <a:lumOff val="0"/>
            <a:alphaOff val="-1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تهیه ترشی</a:t>
          </a:r>
          <a:endParaRPr lang="en-US" sz="2400" kern="1200" dirty="0" smtClean="0">
            <a:cs typeface="B Nazanin" panose="00000400000000000000" pitchFamily="2" charset="-78"/>
          </a:endParaRPr>
        </a:p>
      </dsp:txBody>
      <dsp:txXfrm>
        <a:off x="507432" y="859552"/>
        <a:ext cx="5499333" cy="692704"/>
      </dsp:txXfrm>
    </dsp:sp>
    <dsp:sp modelId="{16C290D8-FA7A-49AE-ADE2-0BF8D2CD0C05}">
      <dsp:nvSpPr>
        <dsp:cNvPr id="0" name=""/>
        <dsp:cNvSpPr/>
      </dsp:nvSpPr>
      <dsp:spPr>
        <a:xfrm>
          <a:off x="971763" y="1676003"/>
          <a:ext cx="6506591" cy="735806"/>
        </a:xfrm>
        <a:prstGeom prst="roundRect">
          <a:avLst>
            <a:gd name="adj" fmla="val 10000"/>
          </a:avLst>
        </a:prstGeom>
        <a:solidFill>
          <a:schemeClr val="accent1">
            <a:alpha val="90000"/>
            <a:hueOff val="0"/>
            <a:satOff val="0"/>
            <a:lumOff val="0"/>
            <a:alphaOff val="-2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نمک سود کردن</a:t>
          </a:r>
          <a:endParaRPr lang="en-US" sz="2400" kern="1200" dirty="0" smtClean="0"/>
        </a:p>
      </dsp:txBody>
      <dsp:txXfrm>
        <a:off x="993314" y="1697554"/>
        <a:ext cx="5499333" cy="692704"/>
      </dsp:txXfrm>
    </dsp:sp>
    <dsp:sp modelId="{ABDD6A60-80CF-4C03-84E6-9E9011ADDA5D}">
      <dsp:nvSpPr>
        <dsp:cNvPr id="0" name=""/>
        <dsp:cNvSpPr/>
      </dsp:nvSpPr>
      <dsp:spPr>
        <a:xfrm>
          <a:off x="1457645" y="2514004"/>
          <a:ext cx="6506591" cy="735806"/>
        </a:xfrm>
        <a:prstGeom prst="roundRect">
          <a:avLst>
            <a:gd name="adj" fmla="val 10000"/>
          </a:avLst>
        </a:prstGeom>
        <a:solidFill>
          <a:schemeClr val="accent1">
            <a:alpha val="90000"/>
            <a:hueOff val="0"/>
            <a:satOff val="0"/>
            <a:lumOff val="0"/>
            <a:alphaOff val="-3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تهیه کنسرو و بسته بندی نوین</a:t>
          </a:r>
          <a:endParaRPr lang="en-US" sz="2400" kern="1200" dirty="0" smtClean="0">
            <a:cs typeface="B Nazanin" panose="00000400000000000000" pitchFamily="2" charset="-78"/>
          </a:endParaRPr>
        </a:p>
      </dsp:txBody>
      <dsp:txXfrm>
        <a:off x="1479196" y="2535555"/>
        <a:ext cx="5499333" cy="692704"/>
      </dsp:txXfrm>
    </dsp:sp>
    <dsp:sp modelId="{6894A6D2-E244-478B-9653-3C46AC407F81}">
      <dsp:nvSpPr>
        <dsp:cNvPr id="0" name=""/>
        <dsp:cNvSpPr/>
      </dsp:nvSpPr>
      <dsp:spPr>
        <a:xfrm>
          <a:off x="1943527" y="3352006"/>
          <a:ext cx="6506591" cy="735806"/>
        </a:xfrm>
        <a:prstGeom prst="roundRect">
          <a:avLst>
            <a:gd name="adj" fmla="val 10000"/>
          </a:avLst>
        </a:prstGeom>
        <a:solidFill>
          <a:schemeClr val="accent1">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r" defTabSz="1200150">
            <a:lnSpc>
              <a:spcPct val="90000"/>
            </a:lnSpc>
            <a:spcBef>
              <a:spcPct val="0"/>
            </a:spcBef>
            <a:spcAft>
              <a:spcPct val="35000"/>
            </a:spcAft>
          </a:pPr>
          <a:r>
            <a:rPr lang="fa-IR" sz="2700" kern="1200" dirty="0" smtClean="0">
              <a:cs typeface="B Nazanin" panose="00000400000000000000" pitchFamily="2" charset="-78"/>
            </a:rPr>
            <a:t>افزودن نگه دارنده ها</a:t>
          </a:r>
          <a:endParaRPr lang="en-US" sz="2700" kern="1200" dirty="0"/>
        </a:p>
      </dsp:txBody>
      <dsp:txXfrm>
        <a:off x="1965078" y="3373557"/>
        <a:ext cx="5499333" cy="692704"/>
      </dsp:txXfrm>
    </dsp:sp>
    <dsp:sp modelId="{DC9165CC-80F3-4853-9C9F-A1ABDB8AC3CA}">
      <dsp:nvSpPr>
        <dsp:cNvPr id="0" name=""/>
        <dsp:cNvSpPr/>
      </dsp:nvSpPr>
      <dsp:spPr>
        <a:xfrm>
          <a:off x="7657338" y="215238"/>
          <a:ext cx="478274" cy="478274"/>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7764950" y="215238"/>
        <a:ext cx="263050" cy="359901"/>
      </dsp:txXfrm>
    </dsp:sp>
    <dsp:sp modelId="{9ED26337-DF4C-4F64-9570-CED7672ED0FA}">
      <dsp:nvSpPr>
        <dsp:cNvPr id="0" name=""/>
        <dsp:cNvSpPr/>
      </dsp:nvSpPr>
      <dsp:spPr>
        <a:xfrm>
          <a:off x="7657341" y="215236"/>
          <a:ext cx="478274" cy="478274"/>
        </a:xfrm>
        <a:prstGeom prst="downArrow">
          <a:avLst>
            <a:gd name="adj1" fmla="val 55000"/>
            <a:gd name="adj2" fmla="val 45000"/>
          </a:avLst>
        </a:prstGeom>
        <a:solidFill>
          <a:schemeClr val="accent1">
            <a:alpha val="90000"/>
            <a:tint val="40000"/>
            <a:hueOff val="0"/>
            <a:satOff val="0"/>
            <a:lumOff val="0"/>
            <a:alphaOff val="-13333"/>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7764953" y="215236"/>
        <a:ext cx="263050" cy="359901"/>
      </dsp:txXfrm>
    </dsp:sp>
    <dsp:sp modelId="{BD786BD5-FA5E-4375-BE9D-84E507CC6FE3}">
      <dsp:nvSpPr>
        <dsp:cNvPr id="0" name=""/>
        <dsp:cNvSpPr/>
      </dsp:nvSpPr>
      <dsp:spPr>
        <a:xfrm>
          <a:off x="7657339" y="215234"/>
          <a:ext cx="478274" cy="478274"/>
        </a:xfrm>
        <a:prstGeom prst="downArrow">
          <a:avLst>
            <a:gd name="adj1" fmla="val 55000"/>
            <a:gd name="adj2" fmla="val 45000"/>
          </a:avLst>
        </a:prstGeom>
        <a:solidFill>
          <a:schemeClr val="accent1">
            <a:alpha val="90000"/>
            <a:tint val="40000"/>
            <a:hueOff val="0"/>
            <a:satOff val="0"/>
            <a:lumOff val="0"/>
            <a:alphaOff val="-26667"/>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7764951" y="215234"/>
        <a:ext cx="263050" cy="359901"/>
      </dsp:txXfrm>
    </dsp:sp>
    <dsp:sp modelId="{24306FE5-242A-4E01-9903-1C58FDF8E0DE}">
      <dsp:nvSpPr>
        <dsp:cNvPr id="0" name=""/>
        <dsp:cNvSpPr/>
      </dsp:nvSpPr>
      <dsp:spPr>
        <a:xfrm>
          <a:off x="7657338" y="215235"/>
          <a:ext cx="478274" cy="478274"/>
        </a:xfrm>
        <a:prstGeom prst="downArrow">
          <a:avLst>
            <a:gd name="adj1" fmla="val 55000"/>
            <a:gd name="adj2" fmla="val 45000"/>
          </a:avLst>
        </a:prstGeom>
        <a:solidFill>
          <a:schemeClr val="accent1">
            <a:alpha val="90000"/>
            <a:tint val="40000"/>
            <a:hueOff val="0"/>
            <a:satOff val="0"/>
            <a:lumOff val="0"/>
            <a:alphaOff val="-4000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7764950" y="215235"/>
        <a:ext cx="263050" cy="35990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E0BF82-A700-4361-B3FC-C8C7C0D29143}">
      <dsp:nvSpPr>
        <dsp:cNvPr id="0" name=""/>
        <dsp:cNvSpPr/>
      </dsp:nvSpPr>
      <dsp:spPr>
        <a:xfrm>
          <a:off x="0" y="0"/>
          <a:ext cx="8397716" cy="735806"/>
        </a:xfrm>
        <a:prstGeom prst="roundRect">
          <a:avLst>
            <a:gd name="adj" fmla="val 10000"/>
          </a:avLst>
        </a:prstGeom>
        <a:solidFill>
          <a:schemeClr val="accent1">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نوع (واکنش پذیری) مواد واکنش دهنده</a:t>
          </a:r>
          <a:endParaRPr lang="en-US" sz="2000" kern="1200" dirty="0">
            <a:cs typeface="B Nazanin" panose="00000400000000000000" pitchFamily="2" charset="-78"/>
          </a:endParaRPr>
        </a:p>
      </dsp:txBody>
      <dsp:txXfrm>
        <a:off x="21551" y="21551"/>
        <a:ext cx="7517634" cy="692704"/>
      </dsp:txXfrm>
    </dsp:sp>
    <dsp:sp modelId="{0E709390-EBC3-4F80-B6E5-9F257673BF07}">
      <dsp:nvSpPr>
        <dsp:cNvPr id="0" name=""/>
        <dsp:cNvSpPr/>
      </dsp:nvSpPr>
      <dsp:spPr>
        <a:xfrm>
          <a:off x="627102" y="838001"/>
          <a:ext cx="8397716" cy="735806"/>
        </a:xfrm>
        <a:prstGeom prst="roundRect">
          <a:avLst>
            <a:gd name="adj" fmla="val 10000"/>
          </a:avLst>
        </a:prstGeom>
        <a:solidFill>
          <a:schemeClr val="accent1">
            <a:alpha val="90000"/>
            <a:hueOff val="0"/>
            <a:satOff val="0"/>
            <a:lumOff val="0"/>
            <a:alphaOff val="-1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دما</a:t>
          </a:r>
          <a:endParaRPr lang="en-US" sz="2400" kern="1200" dirty="0">
            <a:cs typeface="B Nazanin" panose="00000400000000000000" pitchFamily="2" charset="-78"/>
          </a:endParaRPr>
        </a:p>
      </dsp:txBody>
      <dsp:txXfrm>
        <a:off x="648653" y="859552"/>
        <a:ext cx="7249237" cy="692704"/>
      </dsp:txXfrm>
    </dsp:sp>
    <dsp:sp modelId="{BF7CECEC-ABD6-425A-87E1-0920C98BF876}">
      <dsp:nvSpPr>
        <dsp:cNvPr id="0" name=""/>
        <dsp:cNvSpPr/>
      </dsp:nvSpPr>
      <dsp:spPr>
        <a:xfrm>
          <a:off x="1254204" y="1676003"/>
          <a:ext cx="8397716" cy="735806"/>
        </a:xfrm>
        <a:prstGeom prst="roundRect">
          <a:avLst>
            <a:gd name="adj" fmla="val 10000"/>
          </a:avLst>
        </a:prstGeom>
        <a:solidFill>
          <a:schemeClr val="accent1">
            <a:alpha val="90000"/>
            <a:hueOff val="0"/>
            <a:satOff val="0"/>
            <a:lumOff val="0"/>
            <a:alphaOff val="-2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غلظت (فشار در گازها)</a:t>
          </a:r>
          <a:endParaRPr lang="en-US" sz="2400" kern="1200" dirty="0">
            <a:cs typeface="B Nazanin" panose="00000400000000000000" pitchFamily="2" charset="-78"/>
          </a:endParaRPr>
        </a:p>
      </dsp:txBody>
      <dsp:txXfrm>
        <a:off x="1275755" y="1697554"/>
        <a:ext cx="7249237" cy="692704"/>
      </dsp:txXfrm>
    </dsp:sp>
    <dsp:sp modelId="{55CDA21B-92EB-42BD-8246-396AC9C1F826}">
      <dsp:nvSpPr>
        <dsp:cNvPr id="0" name=""/>
        <dsp:cNvSpPr/>
      </dsp:nvSpPr>
      <dsp:spPr>
        <a:xfrm>
          <a:off x="1881306" y="2514004"/>
          <a:ext cx="8397716" cy="735806"/>
        </a:xfrm>
        <a:prstGeom prst="roundRect">
          <a:avLst>
            <a:gd name="adj" fmla="val 10000"/>
          </a:avLst>
        </a:prstGeom>
        <a:solidFill>
          <a:schemeClr val="accent1">
            <a:alpha val="90000"/>
            <a:hueOff val="0"/>
            <a:satOff val="0"/>
            <a:lumOff val="0"/>
            <a:alphaOff val="-3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lvl="0" algn="r" defTabSz="1066800">
            <a:lnSpc>
              <a:spcPct val="90000"/>
            </a:lnSpc>
            <a:spcBef>
              <a:spcPct val="0"/>
            </a:spcBef>
            <a:spcAft>
              <a:spcPct val="35000"/>
            </a:spcAft>
          </a:pPr>
          <a:r>
            <a:rPr lang="fa-IR" sz="2400" kern="1200" dirty="0" smtClean="0">
              <a:cs typeface="B Nazanin" panose="00000400000000000000" pitchFamily="2" charset="-78"/>
            </a:rPr>
            <a:t>کاتالیزگر</a:t>
          </a:r>
          <a:endParaRPr lang="en-US" sz="2400" kern="1200" dirty="0">
            <a:cs typeface="B Nazanin" panose="00000400000000000000" pitchFamily="2" charset="-78"/>
          </a:endParaRPr>
        </a:p>
      </dsp:txBody>
      <dsp:txXfrm>
        <a:off x="1902857" y="2535555"/>
        <a:ext cx="7249237" cy="692704"/>
      </dsp:txXfrm>
    </dsp:sp>
    <dsp:sp modelId="{6DC70E08-40DF-4F53-AEEA-1411C2880246}">
      <dsp:nvSpPr>
        <dsp:cNvPr id="0" name=""/>
        <dsp:cNvSpPr/>
      </dsp:nvSpPr>
      <dsp:spPr>
        <a:xfrm>
          <a:off x="2508408" y="3352006"/>
          <a:ext cx="8397716" cy="735806"/>
        </a:xfrm>
        <a:prstGeom prst="roundRect">
          <a:avLst>
            <a:gd name="adj" fmla="val 10000"/>
          </a:avLst>
        </a:prstGeom>
        <a:solidFill>
          <a:schemeClr val="accent1">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r" defTabSz="1200150">
            <a:lnSpc>
              <a:spcPct val="90000"/>
            </a:lnSpc>
            <a:spcBef>
              <a:spcPct val="0"/>
            </a:spcBef>
            <a:spcAft>
              <a:spcPct val="35000"/>
            </a:spcAft>
          </a:pPr>
          <a:r>
            <a:rPr lang="fa-IR" sz="2700" kern="1200" dirty="0" smtClean="0">
              <a:cs typeface="B Nazanin" panose="00000400000000000000" pitchFamily="2" charset="-78"/>
            </a:rPr>
            <a:t>سطح تماس میان ذره های وکنش دهنده</a:t>
          </a:r>
          <a:endParaRPr lang="en-US" sz="2700" kern="1200" dirty="0"/>
        </a:p>
      </dsp:txBody>
      <dsp:txXfrm>
        <a:off x="2529959" y="3373557"/>
        <a:ext cx="7249237" cy="692704"/>
      </dsp:txXfrm>
    </dsp:sp>
    <dsp:sp modelId="{05471D70-C0A9-4E5D-8DC9-A82F4AF688EA}">
      <dsp:nvSpPr>
        <dsp:cNvPr id="0" name=""/>
        <dsp:cNvSpPr/>
      </dsp:nvSpPr>
      <dsp:spPr>
        <a:xfrm>
          <a:off x="10255572" y="249683"/>
          <a:ext cx="478274" cy="478274"/>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10363184" y="249683"/>
        <a:ext cx="263050" cy="359901"/>
      </dsp:txXfrm>
    </dsp:sp>
    <dsp:sp modelId="{40F0D0DF-048C-4954-84CA-3244765418FA}">
      <dsp:nvSpPr>
        <dsp:cNvPr id="0" name=""/>
        <dsp:cNvSpPr/>
      </dsp:nvSpPr>
      <dsp:spPr>
        <a:xfrm>
          <a:off x="10255575" y="241015"/>
          <a:ext cx="478274" cy="478274"/>
        </a:xfrm>
        <a:prstGeom prst="downArrow">
          <a:avLst>
            <a:gd name="adj1" fmla="val 55000"/>
            <a:gd name="adj2" fmla="val 45000"/>
          </a:avLst>
        </a:prstGeom>
        <a:solidFill>
          <a:schemeClr val="accent1">
            <a:alpha val="90000"/>
            <a:tint val="40000"/>
            <a:hueOff val="0"/>
            <a:satOff val="0"/>
            <a:lumOff val="0"/>
            <a:alphaOff val="-13333"/>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10363187" y="241015"/>
        <a:ext cx="263050" cy="359901"/>
      </dsp:txXfrm>
    </dsp:sp>
    <dsp:sp modelId="{76C09E20-2443-4A01-A407-C4ECD48A01E3}">
      <dsp:nvSpPr>
        <dsp:cNvPr id="0" name=""/>
        <dsp:cNvSpPr/>
      </dsp:nvSpPr>
      <dsp:spPr>
        <a:xfrm>
          <a:off x="10255574" y="228554"/>
          <a:ext cx="478274" cy="478274"/>
        </a:xfrm>
        <a:prstGeom prst="downArrow">
          <a:avLst>
            <a:gd name="adj1" fmla="val 55000"/>
            <a:gd name="adj2" fmla="val 45000"/>
          </a:avLst>
        </a:prstGeom>
        <a:solidFill>
          <a:schemeClr val="accent1">
            <a:alpha val="90000"/>
            <a:tint val="40000"/>
            <a:hueOff val="0"/>
            <a:satOff val="0"/>
            <a:lumOff val="0"/>
            <a:alphaOff val="-26667"/>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10363186" y="228554"/>
        <a:ext cx="263050" cy="359901"/>
      </dsp:txXfrm>
    </dsp:sp>
    <dsp:sp modelId="{4C57E437-9FDE-4E76-8ED1-F3044D6A80CB}">
      <dsp:nvSpPr>
        <dsp:cNvPr id="0" name=""/>
        <dsp:cNvSpPr/>
      </dsp:nvSpPr>
      <dsp:spPr>
        <a:xfrm>
          <a:off x="10255573" y="253463"/>
          <a:ext cx="478274" cy="478274"/>
        </a:xfrm>
        <a:prstGeom prst="downArrow">
          <a:avLst>
            <a:gd name="adj1" fmla="val 55000"/>
            <a:gd name="adj2" fmla="val 45000"/>
          </a:avLst>
        </a:prstGeom>
        <a:solidFill>
          <a:schemeClr val="accent1">
            <a:alpha val="90000"/>
            <a:tint val="40000"/>
            <a:hueOff val="0"/>
            <a:satOff val="0"/>
            <a:lumOff val="0"/>
            <a:alphaOff val="-4000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dirty="0"/>
        </a:p>
      </dsp:txBody>
      <dsp:txXfrm>
        <a:off x="10363185" y="253463"/>
        <a:ext cx="263050" cy="35990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C0F5C2-3286-4974-A57C-8AA8637F1463}">
      <dsp:nvSpPr>
        <dsp:cNvPr id="0" name=""/>
        <dsp:cNvSpPr/>
      </dsp:nvSpPr>
      <dsp:spPr>
        <a:xfrm>
          <a:off x="247130" y="527039"/>
          <a:ext cx="1827836" cy="913918"/>
        </a:xfrm>
        <a:prstGeom prst="roundRect">
          <a:avLst>
            <a:gd name="adj" fmla="val 10000"/>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fa-IR" sz="2800" b="1" kern="1200" dirty="0" smtClean="0">
              <a:cs typeface="B Nazanin" panose="00000400000000000000" pitchFamily="2" charset="-78"/>
            </a:rPr>
            <a:t>واکنش ها</a:t>
          </a:r>
          <a:endParaRPr lang="en-US" sz="2800" b="1" kern="1200" dirty="0">
            <a:cs typeface="B Nazanin" panose="00000400000000000000" pitchFamily="2" charset="-78"/>
          </a:endParaRPr>
        </a:p>
      </dsp:txBody>
      <dsp:txXfrm>
        <a:off x="273898" y="553807"/>
        <a:ext cx="1774300" cy="860382"/>
      </dsp:txXfrm>
    </dsp:sp>
    <dsp:sp modelId="{D956ECD9-C616-4C39-862A-7211954CC8C6}">
      <dsp:nvSpPr>
        <dsp:cNvPr id="0" name=""/>
        <dsp:cNvSpPr/>
      </dsp:nvSpPr>
      <dsp:spPr>
        <a:xfrm rot="19457599">
          <a:off x="1990336" y="679452"/>
          <a:ext cx="900394" cy="83590"/>
        </a:xfrm>
        <a:custGeom>
          <a:avLst/>
          <a:gdLst/>
          <a:ahLst/>
          <a:cxnLst/>
          <a:rect l="0" t="0" r="0" b="0"/>
          <a:pathLst>
            <a:path>
              <a:moveTo>
                <a:pt x="0" y="41795"/>
              </a:moveTo>
              <a:lnTo>
                <a:pt x="900394" y="4179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418024" y="698737"/>
        <a:ext cx="45019" cy="45019"/>
      </dsp:txXfrm>
    </dsp:sp>
    <dsp:sp modelId="{6E88DA85-3306-40D6-B7BE-4C85D07D9203}">
      <dsp:nvSpPr>
        <dsp:cNvPr id="0" name=""/>
        <dsp:cNvSpPr/>
      </dsp:nvSpPr>
      <dsp:spPr>
        <a:xfrm>
          <a:off x="2806101" y="1536"/>
          <a:ext cx="6210732" cy="913918"/>
        </a:xfrm>
        <a:prstGeom prst="roundRect">
          <a:avLst>
            <a:gd name="adj" fmla="val 10000"/>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fa-IR" sz="2400" kern="1200" dirty="0" smtClean="0">
              <a:cs typeface="B Nazanin" panose="00000400000000000000" pitchFamily="2" charset="-78"/>
            </a:rPr>
            <a:t>واکنش های </a:t>
          </a:r>
          <a:r>
            <a:rPr lang="fa-IR" sz="2400" b="1" kern="1200" dirty="0" smtClean="0">
              <a:cs typeface="B Nazanin" panose="00000400000000000000" pitchFamily="2" charset="-78"/>
            </a:rPr>
            <a:t>مفید و ضروری </a:t>
          </a:r>
          <a:r>
            <a:rPr lang="fa-IR" sz="2400" kern="1200" dirty="0" smtClean="0">
              <a:cs typeface="B Nazanin" panose="00000400000000000000" pitchFamily="2" charset="-78"/>
            </a:rPr>
            <a:t>مانند گوارش، تنفس، تهیه دارو ها و تولید فراورده های صنعتی</a:t>
          </a:r>
          <a:endParaRPr lang="en-US" sz="2400" kern="1200" dirty="0">
            <a:cs typeface="B Nazanin" panose="00000400000000000000" pitchFamily="2" charset="-78"/>
          </a:endParaRPr>
        </a:p>
      </dsp:txBody>
      <dsp:txXfrm>
        <a:off x="2832869" y="28304"/>
        <a:ext cx="6157196" cy="860382"/>
      </dsp:txXfrm>
    </dsp:sp>
    <dsp:sp modelId="{57D03A5D-BFED-4BF3-A52F-28DA9A48AB61}">
      <dsp:nvSpPr>
        <dsp:cNvPr id="0" name=""/>
        <dsp:cNvSpPr/>
      </dsp:nvSpPr>
      <dsp:spPr>
        <a:xfrm rot="2142401">
          <a:off x="1990336" y="1204955"/>
          <a:ext cx="900394" cy="83590"/>
        </a:xfrm>
        <a:custGeom>
          <a:avLst/>
          <a:gdLst/>
          <a:ahLst/>
          <a:cxnLst/>
          <a:rect l="0" t="0" r="0" b="0"/>
          <a:pathLst>
            <a:path>
              <a:moveTo>
                <a:pt x="0" y="41795"/>
              </a:moveTo>
              <a:lnTo>
                <a:pt x="900394" y="4179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418024" y="1224240"/>
        <a:ext cx="45019" cy="45019"/>
      </dsp:txXfrm>
    </dsp:sp>
    <dsp:sp modelId="{108A4356-0A11-4166-A543-3CF96FFDAC4A}">
      <dsp:nvSpPr>
        <dsp:cNvPr id="0" name=""/>
        <dsp:cNvSpPr/>
      </dsp:nvSpPr>
      <dsp:spPr>
        <a:xfrm>
          <a:off x="2806101" y="1052542"/>
          <a:ext cx="6208776" cy="913918"/>
        </a:xfrm>
        <a:prstGeom prst="roundRect">
          <a:avLst>
            <a:gd name="adj" fmla="val 10000"/>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fa-IR" sz="2400" kern="1200" dirty="0" smtClean="0">
              <a:cs typeface="B Nazanin" panose="00000400000000000000" pitchFamily="2" charset="-78"/>
            </a:rPr>
            <a:t>واکنش های </a:t>
          </a:r>
          <a:r>
            <a:rPr lang="fa-IR" sz="2400" b="1" kern="1200" dirty="0" smtClean="0">
              <a:cs typeface="B Nazanin" panose="00000400000000000000" pitchFamily="2" charset="-78"/>
            </a:rPr>
            <a:t>زیان بار و ناخواسته </a:t>
          </a:r>
          <a:r>
            <a:rPr lang="fa-IR" sz="2400" kern="1200" dirty="0" smtClean="0">
              <a:cs typeface="B Nazanin" panose="00000400000000000000" pitchFamily="2" charset="-78"/>
            </a:rPr>
            <a:t>مانند خوردگی وسایل آهنی، تولید آلاینده ها،زرد و پوسیده شدن کاغذ کتاب </a:t>
          </a:r>
          <a:endParaRPr lang="en-US" sz="2400" kern="1200" dirty="0">
            <a:cs typeface="B Nazanin" panose="00000400000000000000" pitchFamily="2" charset="-78"/>
          </a:endParaRPr>
        </a:p>
      </dsp:txBody>
      <dsp:txXfrm>
        <a:off x="2832869" y="1079310"/>
        <a:ext cx="6155240" cy="86038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4/28/2023</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0.svg>
</file>

<file path=ppt/media/image11.jpeg>
</file>

<file path=ppt/media/image12.jpeg>
</file>

<file path=ppt/media/image12.svg>
</file>

<file path=ppt/media/image13.jpeg>
</file>

<file path=ppt/media/image14.png>
</file>

<file path=ppt/media/image15.png>
</file>

<file path=ppt/media/image16.jpeg>
</file>

<file path=ppt/media/image17.jpg>
</file>

<file path=ppt/media/image18.jpg>
</file>

<file path=ppt/media/image19.jpg>
</file>

<file path=ppt/media/image2.png>
</file>

<file path=ppt/media/image20.jpg>
</file>

<file path=ppt/media/image21.jpg>
</file>

<file path=ppt/media/image22.png>
</file>

<file path=ppt/media/image23.png>
</file>

<file path=ppt/media/image24.jpeg>
</file>

<file path=ppt/media/image25.jpeg>
</file>

<file path=ppt/media/image26.jpeg>
</file>

<file path=ppt/media/image27.jpeg>
</file>

<file path=ppt/media/image3.png>
</file>

<file path=ppt/media/image4.png>
</file>

<file path=ppt/media/image4.svg>
</file>

<file path=ppt/media/image5.png>
</file>

<file path=ppt/media/image6.png>
</file>

<file path=ppt/media/image6.svg>
</file>

<file path=ppt/media/image7.PNG>
</file>

<file path=ppt/media/image8.jp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4/28/2023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a:t>
            </a:fld>
            <a:endParaRPr lang="en-US" dirty="0"/>
          </a:p>
        </p:txBody>
      </p:sp>
    </p:spTree>
    <p:extLst>
      <p:ext uri="{BB962C8B-B14F-4D97-AF65-F5344CB8AC3E}">
        <p14:creationId xmlns:p14="http://schemas.microsoft.com/office/powerpoint/2010/main" val="24069136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10</a:t>
            </a:fld>
            <a:endParaRPr lang="en-US" dirty="0"/>
          </a:p>
        </p:txBody>
      </p:sp>
    </p:spTree>
    <p:extLst>
      <p:ext uri="{BB962C8B-B14F-4D97-AF65-F5344CB8AC3E}">
        <p14:creationId xmlns:p14="http://schemas.microsoft.com/office/powerpoint/2010/main" val="105728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11</a:t>
            </a:fld>
            <a:endParaRPr lang="en-US" dirty="0"/>
          </a:p>
        </p:txBody>
      </p:sp>
    </p:spTree>
    <p:extLst>
      <p:ext uri="{BB962C8B-B14F-4D97-AF65-F5344CB8AC3E}">
        <p14:creationId xmlns:p14="http://schemas.microsoft.com/office/powerpoint/2010/main" val="421530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12</a:t>
            </a:fld>
            <a:endParaRPr lang="en-US" dirty="0"/>
          </a:p>
        </p:txBody>
      </p:sp>
    </p:spTree>
    <p:extLst>
      <p:ext uri="{BB962C8B-B14F-4D97-AF65-F5344CB8AC3E}">
        <p14:creationId xmlns:p14="http://schemas.microsoft.com/office/powerpoint/2010/main" val="2033644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13</a:t>
            </a:fld>
            <a:endParaRPr lang="en-US" dirty="0"/>
          </a:p>
        </p:txBody>
      </p:sp>
    </p:spTree>
    <p:extLst>
      <p:ext uri="{BB962C8B-B14F-4D97-AF65-F5344CB8AC3E}">
        <p14:creationId xmlns:p14="http://schemas.microsoft.com/office/powerpoint/2010/main" val="135147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14</a:t>
            </a:fld>
            <a:endParaRPr lang="en-US" dirty="0"/>
          </a:p>
        </p:txBody>
      </p:sp>
    </p:spTree>
    <p:extLst>
      <p:ext uri="{BB962C8B-B14F-4D97-AF65-F5344CB8AC3E}">
        <p14:creationId xmlns:p14="http://schemas.microsoft.com/office/powerpoint/2010/main" val="355405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15</a:t>
            </a:fld>
            <a:endParaRPr lang="en-US" dirty="0"/>
          </a:p>
        </p:txBody>
      </p:sp>
    </p:spTree>
    <p:extLst>
      <p:ext uri="{BB962C8B-B14F-4D97-AF65-F5344CB8AC3E}">
        <p14:creationId xmlns:p14="http://schemas.microsoft.com/office/powerpoint/2010/main" val="3232103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16</a:t>
            </a:fld>
            <a:endParaRPr lang="en-US" dirty="0"/>
          </a:p>
        </p:txBody>
      </p:sp>
    </p:spTree>
    <p:extLst>
      <p:ext uri="{BB962C8B-B14F-4D97-AF65-F5344CB8AC3E}">
        <p14:creationId xmlns:p14="http://schemas.microsoft.com/office/powerpoint/2010/main" val="3413404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17</a:t>
            </a:fld>
            <a:endParaRPr lang="en-US" dirty="0"/>
          </a:p>
        </p:txBody>
      </p:sp>
    </p:spTree>
    <p:extLst>
      <p:ext uri="{BB962C8B-B14F-4D97-AF65-F5344CB8AC3E}">
        <p14:creationId xmlns:p14="http://schemas.microsoft.com/office/powerpoint/2010/main" val="3941963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18</a:t>
            </a:fld>
            <a:endParaRPr lang="en-US" dirty="0"/>
          </a:p>
        </p:txBody>
      </p:sp>
    </p:spTree>
    <p:extLst>
      <p:ext uri="{BB962C8B-B14F-4D97-AF65-F5344CB8AC3E}">
        <p14:creationId xmlns:p14="http://schemas.microsoft.com/office/powerpoint/2010/main" val="3306219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19</a:t>
            </a:fld>
            <a:endParaRPr lang="en-US" dirty="0"/>
          </a:p>
        </p:txBody>
      </p:sp>
    </p:spTree>
    <p:extLst>
      <p:ext uri="{BB962C8B-B14F-4D97-AF65-F5344CB8AC3E}">
        <p14:creationId xmlns:p14="http://schemas.microsoft.com/office/powerpoint/2010/main" val="1043524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a:t>
            </a:fld>
            <a:endParaRPr lang="en-US" dirty="0"/>
          </a:p>
        </p:txBody>
      </p:sp>
    </p:spTree>
    <p:extLst>
      <p:ext uri="{BB962C8B-B14F-4D97-AF65-F5344CB8AC3E}">
        <p14:creationId xmlns:p14="http://schemas.microsoft.com/office/powerpoint/2010/main" val="27475260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20</a:t>
            </a:fld>
            <a:endParaRPr lang="en-US" dirty="0"/>
          </a:p>
        </p:txBody>
      </p:sp>
    </p:spTree>
    <p:extLst>
      <p:ext uri="{BB962C8B-B14F-4D97-AF65-F5344CB8AC3E}">
        <p14:creationId xmlns:p14="http://schemas.microsoft.com/office/powerpoint/2010/main" val="3443491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21</a:t>
            </a:fld>
            <a:endParaRPr lang="en-US" dirty="0"/>
          </a:p>
        </p:txBody>
      </p:sp>
    </p:spTree>
    <p:extLst>
      <p:ext uri="{BB962C8B-B14F-4D97-AF65-F5344CB8AC3E}">
        <p14:creationId xmlns:p14="http://schemas.microsoft.com/office/powerpoint/2010/main" val="1816139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22</a:t>
            </a:fld>
            <a:endParaRPr lang="en-US" dirty="0"/>
          </a:p>
        </p:txBody>
      </p:sp>
    </p:spTree>
    <p:extLst>
      <p:ext uri="{BB962C8B-B14F-4D97-AF65-F5344CB8AC3E}">
        <p14:creationId xmlns:p14="http://schemas.microsoft.com/office/powerpoint/2010/main" val="33378981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23</a:t>
            </a:fld>
            <a:endParaRPr lang="en-US" dirty="0"/>
          </a:p>
        </p:txBody>
      </p:sp>
    </p:spTree>
    <p:extLst>
      <p:ext uri="{BB962C8B-B14F-4D97-AF65-F5344CB8AC3E}">
        <p14:creationId xmlns:p14="http://schemas.microsoft.com/office/powerpoint/2010/main" val="2849466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24</a:t>
            </a:fld>
            <a:endParaRPr lang="en-US" dirty="0"/>
          </a:p>
        </p:txBody>
      </p:sp>
    </p:spTree>
    <p:extLst>
      <p:ext uri="{BB962C8B-B14F-4D97-AF65-F5344CB8AC3E}">
        <p14:creationId xmlns:p14="http://schemas.microsoft.com/office/powerpoint/2010/main" val="1899469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25</a:t>
            </a:fld>
            <a:endParaRPr lang="en-US" dirty="0"/>
          </a:p>
        </p:txBody>
      </p:sp>
    </p:spTree>
    <p:extLst>
      <p:ext uri="{BB962C8B-B14F-4D97-AF65-F5344CB8AC3E}">
        <p14:creationId xmlns:p14="http://schemas.microsoft.com/office/powerpoint/2010/main" val="2927195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26</a:t>
            </a:fld>
            <a:endParaRPr lang="en-US" dirty="0"/>
          </a:p>
        </p:txBody>
      </p:sp>
    </p:spTree>
    <p:extLst>
      <p:ext uri="{BB962C8B-B14F-4D97-AF65-F5344CB8AC3E}">
        <p14:creationId xmlns:p14="http://schemas.microsoft.com/office/powerpoint/2010/main" val="36609956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27</a:t>
            </a:fld>
            <a:endParaRPr lang="en-US" dirty="0"/>
          </a:p>
        </p:txBody>
      </p:sp>
    </p:spTree>
    <p:extLst>
      <p:ext uri="{BB962C8B-B14F-4D97-AF65-F5344CB8AC3E}">
        <p14:creationId xmlns:p14="http://schemas.microsoft.com/office/powerpoint/2010/main" val="40684068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28</a:t>
            </a:fld>
            <a:endParaRPr lang="en-US" dirty="0"/>
          </a:p>
        </p:txBody>
      </p:sp>
    </p:spTree>
    <p:extLst>
      <p:ext uri="{BB962C8B-B14F-4D97-AF65-F5344CB8AC3E}">
        <p14:creationId xmlns:p14="http://schemas.microsoft.com/office/powerpoint/2010/main" val="42776054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29</a:t>
            </a:fld>
            <a:endParaRPr lang="en-US" dirty="0"/>
          </a:p>
        </p:txBody>
      </p:sp>
    </p:spTree>
    <p:extLst>
      <p:ext uri="{BB962C8B-B14F-4D97-AF65-F5344CB8AC3E}">
        <p14:creationId xmlns:p14="http://schemas.microsoft.com/office/powerpoint/2010/main" val="2676607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a:t>
            </a:fld>
            <a:endParaRPr lang="en-US" dirty="0"/>
          </a:p>
        </p:txBody>
      </p:sp>
    </p:spTree>
    <p:extLst>
      <p:ext uri="{BB962C8B-B14F-4D97-AF65-F5344CB8AC3E}">
        <p14:creationId xmlns:p14="http://schemas.microsoft.com/office/powerpoint/2010/main" val="13850419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30</a:t>
            </a:fld>
            <a:endParaRPr lang="en-US" dirty="0"/>
          </a:p>
        </p:txBody>
      </p:sp>
    </p:spTree>
    <p:extLst>
      <p:ext uri="{BB962C8B-B14F-4D97-AF65-F5344CB8AC3E}">
        <p14:creationId xmlns:p14="http://schemas.microsoft.com/office/powerpoint/2010/main" val="22346046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31</a:t>
            </a:fld>
            <a:endParaRPr lang="en-US" dirty="0"/>
          </a:p>
        </p:txBody>
      </p:sp>
    </p:spTree>
    <p:extLst>
      <p:ext uri="{BB962C8B-B14F-4D97-AF65-F5344CB8AC3E}">
        <p14:creationId xmlns:p14="http://schemas.microsoft.com/office/powerpoint/2010/main" val="11691541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32</a:t>
            </a:fld>
            <a:endParaRPr lang="en-US" dirty="0"/>
          </a:p>
        </p:txBody>
      </p:sp>
    </p:spTree>
    <p:extLst>
      <p:ext uri="{BB962C8B-B14F-4D97-AF65-F5344CB8AC3E}">
        <p14:creationId xmlns:p14="http://schemas.microsoft.com/office/powerpoint/2010/main" val="27383816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33</a:t>
            </a:fld>
            <a:endParaRPr lang="en-US" dirty="0"/>
          </a:p>
        </p:txBody>
      </p:sp>
    </p:spTree>
    <p:extLst>
      <p:ext uri="{BB962C8B-B14F-4D97-AF65-F5344CB8AC3E}">
        <p14:creationId xmlns:p14="http://schemas.microsoft.com/office/powerpoint/2010/main" val="3828696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4</a:t>
            </a:fld>
            <a:endParaRPr lang="en-US" dirty="0"/>
          </a:p>
        </p:txBody>
      </p:sp>
    </p:spTree>
    <p:extLst>
      <p:ext uri="{BB962C8B-B14F-4D97-AF65-F5344CB8AC3E}">
        <p14:creationId xmlns:p14="http://schemas.microsoft.com/office/powerpoint/2010/main" val="100214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5</a:t>
            </a:fld>
            <a:endParaRPr lang="en-US" dirty="0"/>
          </a:p>
        </p:txBody>
      </p:sp>
    </p:spTree>
    <p:extLst>
      <p:ext uri="{BB962C8B-B14F-4D97-AF65-F5344CB8AC3E}">
        <p14:creationId xmlns:p14="http://schemas.microsoft.com/office/powerpoint/2010/main" val="1045106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6</a:t>
            </a:fld>
            <a:endParaRPr lang="en-US" dirty="0"/>
          </a:p>
        </p:txBody>
      </p:sp>
    </p:spTree>
    <p:extLst>
      <p:ext uri="{BB962C8B-B14F-4D97-AF65-F5344CB8AC3E}">
        <p14:creationId xmlns:p14="http://schemas.microsoft.com/office/powerpoint/2010/main" val="265460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7</a:t>
            </a:fld>
            <a:endParaRPr lang="en-US" dirty="0"/>
          </a:p>
        </p:txBody>
      </p:sp>
    </p:spTree>
    <p:extLst>
      <p:ext uri="{BB962C8B-B14F-4D97-AF65-F5344CB8AC3E}">
        <p14:creationId xmlns:p14="http://schemas.microsoft.com/office/powerpoint/2010/main" val="364049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8</a:t>
            </a:fld>
            <a:endParaRPr lang="en-US" dirty="0"/>
          </a:p>
        </p:txBody>
      </p:sp>
    </p:spTree>
    <p:extLst>
      <p:ext uri="{BB962C8B-B14F-4D97-AF65-F5344CB8AC3E}">
        <p14:creationId xmlns:p14="http://schemas.microsoft.com/office/powerpoint/2010/main" val="463107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9</a:t>
            </a:fld>
            <a:endParaRPr lang="en-US" dirty="0"/>
          </a:p>
        </p:txBody>
      </p:sp>
    </p:spTree>
    <p:extLst>
      <p:ext uri="{BB962C8B-B14F-4D97-AF65-F5344CB8AC3E}">
        <p14:creationId xmlns:p14="http://schemas.microsoft.com/office/powerpoint/2010/main" val="520134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accent1">
                    <a:lumMod val="40000"/>
                    <a:lumOff val="60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D96A7EE9-F079-4AED-9858-DCD74447B2DE}" type="datetime1">
              <a:rPr lang="en-US" smtClean="0"/>
              <a:t>4/28/2023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150426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92C4CF0-BD34-45B4-94FF-59AD3A70A72E}"/>
              </a:ext>
            </a:extLst>
          </p:cNvPr>
          <p:cNvSpPr>
            <a:spLocks noGrp="1"/>
          </p:cNvSpPr>
          <p:nvPr>
            <p:ph type="pic" sz="quarter" idx="13"/>
          </p:nvPr>
        </p:nvSpPr>
        <p:spPr>
          <a:xfrm>
            <a:off x="0" y="0"/>
            <a:ext cx="12192000" cy="6400165"/>
          </a:xfrm>
          <a:noFill/>
        </p:spPr>
        <p:txBody>
          <a:bodyPr lIns="0" tIns="792000" anchor="ctr" anchorCtr="0"/>
          <a:lstStyle>
            <a:lvl1pPr algn="ctr">
              <a:defRPr/>
            </a:lvl1pPr>
          </a:lstStyle>
          <a:p>
            <a:r>
              <a:rPr lang="en-US" smtClean="0"/>
              <a:t>Click icon to add picture</a:t>
            </a:r>
            <a:endParaRPr lang="en-US" dirty="0"/>
          </a:p>
        </p:txBody>
      </p:sp>
      <p:sp>
        <p:nvSpPr>
          <p:cNvPr id="8" name="Rectangle 7">
            <a:extLst>
              <a:ext uri="{FF2B5EF4-FFF2-40B4-BE49-F238E27FC236}">
                <a16:creationId xmlns:a16="http://schemas.microsoft.com/office/drawing/2014/main" id="{16D90D66-BCB9-4229-A829-628874352AC0}"/>
              </a:ext>
            </a:extLst>
          </p:cNvPr>
          <p:cNvSpPr/>
          <p:nvPr/>
        </p:nvSpPr>
        <p:spPr>
          <a:xfrm>
            <a:off x="4804496" y="0"/>
            <a:ext cx="7387504" cy="6446520"/>
          </a:xfrm>
          <a:prstGeom prst="rect">
            <a:avLst/>
          </a:prstGeom>
          <a:solidFill>
            <a:schemeClr val="accent1">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7110AB5-E047-427B-9192-3F2FCCB479A8}"/>
              </a:ext>
            </a:extLst>
          </p:cNvPr>
          <p:cNvSpPr/>
          <p:nvPr userDrawn="1"/>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488254"/>
            <a:ext cx="3517567" cy="1087974"/>
          </a:xfrm>
        </p:spPr>
        <p:txBody>
          <a:bodyPr anchor="b">
            <a:normAutofit/>
          </a:bodyPr>
          <a:lstStyle>
            <a:lvl1pPr>
              <a:lnSpc>
                <a:spcPct val="90000"/>
              </a:lnSpc>
              <a:defRPr sz="3600" b="0">
                <a:solidFill>
                  <a:schemeClr val="accent1">
                    <a:lumMod val="50000"/>
                  </a:schemeClr>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03625" y="2038720"/>
            <a:ext cx="3517567" cy="3311706"/>
          </a:xfrm>
        </p:spPr>
        <p:txBody>
          <a:bodyPr lIns="91440" rIns="91440">
            <a:normAutofit/>
          </a:bodyPr>
          <a:lstStyle>
            <a:lvl1pPr marL="216000" indent="-216000">
              <a:spcAft>
                <a:spcPts val="0"/>
              </a:spcAft>
              <a:buFont typeface="Wingdings" panose="05000000000000000000" pitchFamily="2" charset="2"/>
              <a:buChar char="§"/>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2" name="Date Placeholder 5">
            <a:extLst>
              <a:ext uri="{FF2B5EF4-FFF2-40B4-BE49-F238E27FC236}">
                <a16:creationId xmlns:a16="http://schemas.microsoft.com/office/drawing/2014/main" id="{00A2BA60-500D-4BD0-8C7F-2936FDDD1586}"/>
              </a:ext>
            </a:extLst>
          </p:cNvPr>
          <p:cNvSpPr>
            <a:spLocks noGrp="1"/>
          </p:cNvSpPr>
          <p:nvPr>
            <p:ph type="dt" sz="half" idx="10"/>
          </p:nvPr>
        </p:nvSpPr>
        <p:spPr>
          <a:xfrm>
            <a:off x="8218426" y="6446838"/>
            <a:ext cx="2584850" cy="365125"/>
          </a:xfrm>
        </p:spPr>
        <p:txBody>
          <a:bodyPr/>
          <a:lstStyle/>
          <a:p>
            <a:fld id="{397F0DEF-140C-43BE-9FE2-8C6F0F16B2BD}" type="datetime1">
              <a:rPr lang="en-US" smtClean="0"/>
              <a:t>4/28/2023</a:t>
            </a:fld>
            <a:endParaRPr lang="en-US" dirty="0"/>
          </a:p>
        </p:txBody>
      </p:sp>
      <p:sp>
        <p:nvSpPr>
          <p:cNvPr id="13" name="Footer Placeholder 6">
            <a:extLst>
              <a:ext uri="{FF2B5EF4-FFF2-40B4-BE49-F238E27FC236}">
                <a16:creationId xmlns:a16="http://schemas.microsoft.com/office/drawing/2014/main" id="{371A0A82-5458-43A1-AD4C-A4FF7CD09F10}"/>
              </a:ext>
            </a:extLst>
          </p:cNvPr>
          <p:cNvSpPr>
            <a:spLocks noGrp="1"/>
          </p:cNvSpPr>
          <p:nvPr>
            <p:ph type="ftr" sz="quarter" idx="11"/>
          </p:nvPr>
        </p:nvSpPr>
        <p:spPr>
          <a:xfrm>
            <a:off x="643051" y="6446838"/>
            <a:ext cx="6818262" cy="365125"/>
          </a:xfrm>
        </p:spPr>
        <p:txBody>
          <a:bodyPr/>
          <a:lstStyle/>
          <a:p>
            <a:r>
              <a:rPr lang="en-US" dirty="0"/>
              <a:t>TEACH A COURSE</a:t>
            </a:r>
          </a:p>
        </p:txBody>
      </p:sp>
      <p:sp>
        <p:nvSpPr>
          <p:cNvPr id="14" name="Slide Number Placeholder 7">
            <a:extLst>
              <a:ext uri="{FF2B5EF4-FFF2-40B4-BE49-F238E27FC236}">
                <a16:creationId xmlns:a16="http://schemas.microsoft.com/office/drawing/2014/main" id="{2ABD9582-0263-41AF-B003-2E748948571F}"/>
              </a:ext>
            </a:extLst>
          </p:cNvPr>
          <p:cNvSpPr>
            <a:spLocks noGrp="1"/>
          </p:cNvSpPr>
          <p:nvPr>
            <p:ph type="sldNum" sz="quarter" idx="12"/>
          </p:nvPr>
        </p:nvSpPr>
        <p:spPr>
          <a:xfrm>
            <a:off x="10930596" y="6446838"/>
            <a:ext cx="617912" cy="365125"/>
          </a:xfrm>
        </p:spPr>
        <p:txBody>
          <a:bodyPr/>
          <a:lstStyle/>
          <a:p>
            <a:fld id="{3A98EE3D-8CD1-4C3F-BD1C-C98C9596463C}" type="slidenum">
              <a:rPr lang="en-US" smtClean="0"/>
              <a:t>‹#›</a:t>
            </a:fld>
            <a:endParaRPr lang="en-US" dirty="0"/>
          </a:p>
        </p:txBody>
      </p:sp>
      <p:sp>
        <p:nvSpPr>
          <p:cNvPr id="5" name="Picture Placeholder 4">
            <a:extLst>
              <a:ext uri="{FF2B5EF4-FFF2-40B4-BE49-F238E27FC236}">
                <a16:creationId xmlns:a16="http://schemas.microsoft.com/office/drawing/2014/main" id="{FF66DD5E-2E55-4BFB-8214-2B5C5051F287}"/>
              </a:ext>
            </a:extLst>
          </p:cNvPr>
          <p:cNvSpPr>
            <a:spLocks noGrp="1"/>
          </p:cNvSpPr>
          <p:nvPr>
            <p:ph type="pic" sz="quarter" idx="14"/>
          </p:nvPr>
        </p:nvSpPr>
        <p:spPr>
          <a:xfrm>
            <a:off x="5599113" y="1692275"/>
            <a:ext cx="6592887" cy="3190875"/>
          </a:xfrm>
          <a:solidFill>
            <a:schemeClr val="bg1">
              <a:lumMod val="85000"/>
              <a:alpha val="50000"/>
            </a:schemeClr>
          </a:solidFill>
        </p:spPr>
        <p:txBody>
          <a:bodyPr anchor="ctr" anchorCtr="0"/>
          <a:lstStyle>
            <a:lvl1pPr algn="ctr">
              <a:defRPr/>
            </a:lvl1pPr>
          </a:lstStyle>
          <a:p>
            <a:r>
              <a:rPr lang="en-US" smtClean="0"/>
              <a:t>Click icon to add picture</a:t>
            </a:r>
            <a:endParaRPr lang="ru-RU" dirty="0"/>
          </a:p>
        </p:txBody>
      </p:sp>
      <p:cxnSp>
        <p:nvCxnSpPr>
          <p:cNvPr id="16" name="Straight Connector 15">
            <a:extLst>
              <a:ext uri="{FF2B5EF4-FFF2-40B4-BE49-F238E27FC236}">
                <a16:creationId xmlns:a16="http://schemas.microsoft.com/office/drawing/2014/main" id="{76A38BEF-96DA-4CBE-8464-985906D9F5F1}"/>
              </a:ext>
            </a:extLst>
          </p:cNvPr>
          <p:cNvCxnSpPr>
            <a:cxnSpLocks/>
          </p:cNvCxnSpPr>
          <p:nvPr userDrawn="1"/>
        </p:nvCxnSpPr>
        <p:spPr>
          <a:xfrm>
            <a:off x="723686" y="1767848"/>
            <a:ext cx="3291840" cy="0"/>
          </a:xfrm>
          <a:prstGeom prst="line">
            <a:avLst/>
          </a:prstGeom>
          <a:ln w="15875">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394513"/>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Content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F262E62-E8FA-42DE-BC7E-BA73A13FCBFF}"/>
              </a:ext>
            </a:extLst>
          </p:cNvPr>
          <p:cNvSpPr>
            <a:spLocks noGrp="1"/>
          </p:cNvSpPr>
          <p:nvPr>
            <p:ph type="pic" sz="quarter" idx="15"/>
          </p:nvPr>
        </p:nvSpPr>
        <p:spPr>
          <a:xfrm>
            <a:off x="0" y="0"/>
            <a:ext cx="12193200" cy="6400800"/>
          </a:xfrm>
        </p:spPr>
        <p:txBody>
          <a:bodyPr anchor="ctr" anchorCtr="0"/>
          <a:lstStyle>
            <a:lvl1pPr algn="ctr">
              <a:defRPr/>
            </a:lvl1pPr>
          </a:lstStyle>
          <a:p>
            <a:r>
              <a:rPr lang="en-US" smtClean="0"/>
              <a:t>Click icon to add picture</a:t>
            </a:r>
            <a:endParaRPr lang="en-US" dirty="0"/>
          </a:p>
        </p:txBody>
      </p:sp>
      <p:sp>
        <p:nvSpPr>
          <p:cNvPr id="5" name="Text Placeholder 4">
            <a:extLst>
              <a:ext uri="{FF2B5EF4-FFF2-40B4-BE49-F238E27FC236}">
                <a16:creationId xmlns:a16="http://schemas.microsoft.com/office/drawing/2014/main" id="{3B957EED-32E8-4384-BFBB-06742F30AA87}"/>
              </a:ext>
            </a:extLst>
          </p:cNvPr>
          <p:cNvSpPr>
            <a:spLocks noGrp="1"/>
          </p:cNvSpPr>
          <p:nvPr>
            <p:ph type="body" sz="quarter" idx="14" hasCustomPrompt="1"/>
          </p:nvPr>
        </p:nvSpPr>
        <p:spPr>
          <a:xfrm>
            <a:off x="5356422" y="5034909"/>
            <a:ext cx="6835291" cy="817251"/>
          </a:xfrm>
          <a:solidFill>
            <a:srgbClr val="262626"/>
          </a:solidFill>
        </p:spPr>
        <p:txBody>
          <a:bodyPr lIns="396000" tIns="0" anchor="ctr" anchorCtr="0">
            <a:normAutofit/>
          </a:bodyPr>
          <a:lstStyle>
            <a:lvl1pPr>
              <a:defRPr sz="2400">
                <a:solidFill>
                  <a:schemeClr val="accent1">
                    <a:lumMod val="40000"/>
                    <a:lumOff val="60000"/>
                  </a:schemeClr>
                </a:solidFill>
              </a:defRPr>
            </a:lvl1pPr>
            <a:lvl2pPr>
              <a:defRPr>
                <a:solidFill>
                  <a:schemeClr val="bg1"/>
                </a:solidFill>
              </a:defRPr>
            </a:lvl2pPr>
            <a:lvl3pPr>
              <a:defRPr>
                <a:solidFill>
                  <a:schemeClr val="bg1"/>
                </a:solidFill>
              </a:defRPr>
            </a:lvl3pPr>
            <a:lvl4pPr>
              <a:defRPr>
                <a:solidFill>
                  <a:schemeClr val="bg1"/>
                </a:solidFill>
              </a:defRPr>
            </a:lvl4pPr>
          </a:lstStyle>
          <a:p>
            <a:pPr lvl="0"/>
            <a:r>
              <a:rPr lang="en-US" dirty="0"/>
              <a:t>Subtitle</a:t>
            </a:r>
            <a:endParaRPr lang="ru-RU" dirty="0"/>
          </a:p>
        </p:txBody>
      </p:sp>
      <p:sp>
        <p:nvSpPr>
          <p:cNvPr id="15" name="Title 14">
            <a:extLst>
              <a:ext uri="{FF2B5EF4-FFF2-40B4-BE49-F238E27FC236}">
                <a16:creationId xmlns:a16="http://schemas.microsoft.com/office/drawing/2014/main" id="{23EC876B-6AD7-452A-94C9-45B89DA7D7D0}"/>
              </a:ext>
            </a:extLst>
          </p:cNvPr>
          <p:cNvSpPr>
            <a:spLocks noGrp="1"/>
          </p:cNvSpPr>
          <p:nvPr>
            <p:ph type="title" hasCustomPrompt="1"/>
          </p:nvPr>
        </p:nvSpPr>
        <p:spPr>
          <a:xfrm>
            <a:off x="5356143" y="3975295"/>
            <a:ext cx="6835858" cy="1089350"/>
          </a:xfrm>
          <a:custGeom>
            <a:avLst/>
            <a:gdLst>
              <a:gd name="connsiteX0" fmla="*/ 0 w 6906198"/>
              <a:gd name="connsiteY0" fmla="*/ 0 h 1089350"/>
              <a:gd name="connsiteX1" fmla="*/ 6906198 w 6906198"/>
              <a:gd name="connsiteY1" fmla="*/ 0 h 1089350"/>
              <a:gd name="connsiteX2" fmla="*/ 6906198 w 6906198"/>
              <a:gd name="connsiteY2" fmla="*/ 1089350 h 1089350"/>
              <a:gd name="connsiteX3" fmla="*/ 3805731 w 6906198"/>
              <a:gd name="connsiteY3" fmla="*/ 1089350 h 1089350"/>
              <a:gd name="connsiteX4" fmla="*/ 218470 w 6906198"/>
              <a:gd name="connsiteY4" fmla="*/ 1089350 h 1089350"/>
              <a:gd name="connsiteX5" fmla="*/ 0 w 6906198"/>
              <a:gd name="connsiteY5" fmla="*/ 1089350 h 108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198" h="1089350">
                <a:moveTo>
                  <a:pt x="0" y="0"/>
                </a:moveTo>
                <a:lnTo>
                  <a:pt x="6906198" y="0"/>
                </a:lnTo>
                <a:lnTo>
                  <a:pt x="6906198" y="1089350"/>
                </a:lnTo>
                <a:lnTo>
                  <a:pt x="3805731" y="1089350"/>
                </a:lnTo>
                <a:lnTo>
                  <a:pt x="218470" y="1089350"/>
                </a:lnTo>
                <a:lnTo>
                  <a:pt x="0" y="1089350"/>
                </a:lnTo>
                <a:close/>
              </a:path>
            </a:pathLst>
          </a:custGeom>
          <a:solidFill>
            <a:srgbClr val="262626"/>
          </a:solidFill>
        </p:spPr>
        <p:txBody>
          <a:bodyPr wrap="square" lIns="396000" tIns="252000" anchor="t" anchorCtr="0">
            <a:noAutofit/>
          </a:bodyPr>
          <a:lstStyle>
            <a:lvl1pPr>
              <a:lnSpc>
                <a:spcPct val="90000"/>
              </a:lnSpc>
              <a:defRPr sz="3600" b="0">
                <a:solidFill>
                  <a:schemeClr val="bg1"/>
                </a:solidFill>
              </a:defRPr>
            </a:lvl1pPr>
          </a:lstStyle>
          <a:p>
            <a:r>
              <a:rPr lang="en-US" dirty="0"/>
              <a:t>First Lesson Summary</a:t>
            </a:r>
          </a:p>
        </p:txBody>
      </p:sp>
      <p:sp>
        <p:nvSpPr>
          <p:cNvPr id="11" name="Rectangle 10">
            <a:extLst>
              <a:ext uri="{FF2B5EF4-FFF2-40B4-BE49-F238E27FC236}">
                <a16:creationId xmlns:a16="http://schemas.microsoft.com/office/drawing/2014/main" id="{D7110AB5-E047-427B-9192-3F2FCCB479A8}"/>
              </a:ext>
            </a:extLst>
          </p:cNvPr>
          <p:cNvSpPr/>
          <p:nvPr userDrawn="1"/>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 Placeholder 3"/>
          <p:cNvSpPr>
            <a:spLocks noGrp="1"/>
          </p:cNvSpPr>
          <p:nvPr>
            <p:ph type="body" sz="half" idx="2"/>
          </p:nvPr>
        </p:nvSpPr>
        <p:spPr>
          <a:xfrm>
            <a:off x="678635" y="0"/>
            <a:ext cx="3998873" cy="5852160"/>
          </a:xfrm>
          <a:solidFill>
            <a:srgbClr val="262626"/>
          </a:solidFill>
        </p:spPr>
        <p:txBody>
          <a:bodyPr lIns="360000" tIns="46800" rIns="360000" anchor="ctr" anchorCtr="0">
            <a:normAutofit/>
          </a:bodyPr>
          <a:lstStyle>
            <a:lvl1pPr marL="0" indent="0">
              <a:buNone/>
              <a:defRPr lang="en-US" dirty="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2" name="Date Placeholder 5">
            <a:extLst>
              <a:ext uri="{FF2B5EF4-FFF2-40B4-BE49-F238E27FC236}">
                <a16:creationId xmlns:a16="http://schemas.microsoft.com/office/drawing/2014/main" id="{00A2BA60-500D-4BD0-8C7F-2936FDDD1586}"/>
              </a:ext>
            </a:extLst>
          </p:cNvPr>
          <p:cNvSpPr>
            <a:spLocks noGrp="1"/>
          </p:cNvSpPr>
          <p:nvPr>
            <p:ph type="dt" sz="half" idx="10"/>
          </p:nvPr>
        </p:nvSpPr>
        <p:spPr>
          <a:xfrm>
            <a:off x="8218426" y="6446838"/>
            <a:ext cx="2584850" cy="365125"/>
          </a:xfrm>
        </p:spPr>
        <p:txBody>
          <a:bodyPr/>
          <a:lstStyle/>
          <a:p>
            <a:fld id="{9071F196-4D99-4CA1-AF3D-D9270AA86530}" type="datetime1">
              <a:rPr lang="en-US" smtClean="0"/>
              <a:t>4/28/2023</a:t>
            </a:fld>
            <a:endParaRPr lang="en-US" dirty="0"/>
          </a:p>
        </p:txBody>
      </p:sp>
      <p:sp>
        <p:nvSpPr>
          <p:cNvPr id="13" name="Footer Placeholder 6">
            <a:extLst>
              <a:ext uri="{FF2B5EF4-FFF2-40B4-BE49-F238E27FC236}">
                <a16:creationId xmlns:a16="http://schemas.microsoft.com/office/drawing/2014/main" id="{371A0A82-5458-43A1-AD4C-A4FF7CD09F10}"/>
              </a:ext>
            </a:extLst>
          </p:cNvPr>
          <p:cNvSpPr>
            <a:spLocks noGrp="1"/>
          </p:cNvSpPr>
          <p:nvPr>
            <p:ph type="ftr" sz="quarter" idx="11"/>
          </p:nvPr>
        </p:nvSpPr>
        <p:spPr>
          <a:xfrm>
            <a:off x="643051" y="6446838"/>
            <a:ext cx="6818262" cy="365125"/>
          </a:xfrm>
        </p:spPr>
        <p:txBody>
          <a:bodyPr/>
          <a:lstStyle/>
          <a:p>
            <a:r>
              <a:rPr lang="en-US" dirty="0"/>
              <a:t>TEACH A COURSE</a:t>
            </a:r>
          </a:p>
        </p:txBody>
      </p:sp>
      <p:sp>
        <p:nvSpPr>
          <p:cNvPr id="14" name="Slide Number Placeholder 7">
            <a:extLst>
              <a:ext uri="{FF2B5EF4-FFF2-40B4-BE49-F238E27FC236}">
                <a16:creationId xmlns:a16="http://schemas.microsoft.com/office/drawing/2014/main" id="{2ABD9582-0263-41AF-B003-2E748948571F}"/>
              </a:ext>
            </a:extLst>
          </p:cNvPr>
          <p:cNvSpPr>
            <a:spLocks noGrp="1"/>
          </p:cNvSpPr>
          <p:nvPr>
            <p:ph type="sldNum" sz="quarter" idx="12"/>
          </p:nvPr>
        </p:nvSpPr>
        <p:spPr>
          <a:xfrm>
            <a:off x="10930596" y="6446838"/>
            <a:ext cx="617912"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9412004"/>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chemeClr val="accent1">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lvl1pPr>
          </a:lstStyle>
          <a:p>
            <a:fld id="{CB475C95-6709-4448-8164-8B465DDBFDB6}" type="datetime1">
              <a:rPr lang="en-US" smtClean="0"/>
              <a:t>4/28/2023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TEACH A COURSE</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2319103"/>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userDrawn="1"/>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660C3818-5B7F-4F38-B42C-7D48EDABA17E}" type="datetime1">
              <a:rPr lang="en-US" smtClean="0"/>
              <a:t>4/28/2023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8313767"/>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hree Content">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6055A408-237F-4430-903D-49994B8E1677}" type="datetime1">
              <a:rPr lang="en-US" smtClean="0"/>
              <a:t>4/28/2023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Picture Placeholder 5">
            <a:extLst>
              <a:ext uri="{FF2B5EF4-FFF2-40B4-BE49-F238E27FC236}">
                <a16:creationId xmlns:a16="http://schemas.microsoft.com/office/drawing/2014/main" id="{7BF857FE-9EDF-40AC-A282-858EC0C2C6A7}"/>
              </a:ext>
            </a:extLst>
          </p:cNvPr>
          <p:cNvSpPr>
            <a:spLocks noGrp="1"/>
          </p:cNvSpPr>
          <p:nvPr>
            <p:ph type="pic" sz="quarter" idx="13"/>
          </p:nvPr>
        </p:nvSpPr>
        <p:spPr>
          <a:xfrm>
            <a:off x="0" y="0"/>
            <a:ext cx="12192000" cy="6408000"/>
          </a:xfrm>
        </p:spPr>
        <p:txBody>
          <a:bodyPr anchor="ctr" anchorCtr="0">
            <a:normAutofit/>
          </a:bodyPr>
          <a:lstStyle>
            <a:lvl1pPr algn="ctr">
              <a:defRPr sz="1600"/>
            </a:lvl1pPr>
          </a:lstStyle>
          <a:p>
            <a:r>
              <a:rPr lang="en-US" smtClean="0"/>
              <a:t>Click icon to add picture</a:t>
            </a:r>
            <a:endParaRPr lang="ru-RU" dirty="0"/>
          </a:p>
        </p:txBody>
      </p:sp>
      <p:sp>
        <p:nvSpPr>
          <p:cNvPr id="13" name="Title 7">
            <a:extLst>
              <a:ext uri="{FF2B5EF4-FFF2-40B4-BE49-F238E27FC236}">
                <a16:creationId xmlns:a16="http://schemas.microsoft.com/office/drawing/2014/main" id="{8BBD3378-DD0B-4070-88AA-07DEEA1B7A80}"/>
              </a:ext>
            </a:extLst>
          </p:cNvPr>
          <p:cNvSpPr>
            <a:spLocks noGrp="1"/>
          </p:cNvSpPr>
          <p:nvPr>
            <p:ph type="title"/>
          </p:nvPr>
        </p:nvSpPr>
        <p:spPr>
          <a:xfrm>
            <a:off x="0" y="0"/>
            <a:ext cx="12192000" cy="1296537"/>
          </a:xfrm>
          <a:solidFill>
            <a:schemeClr val="accent1">
              <a:lumMod val="40000"/>
              <a:lumOff val="60000"/>
              <a:alpha val="50000"/>
            </a:schemeClr>
          </a:solidFill>
        </p:spPr>
        <p:txBody>
          <a:bodyPr lIns="720000" tIns="108000" anchor="ctr" anchorCtr="0">
            <a:normAutofit/>
          </a:bodyPr>
          <a:lstStyle>
            <a:lvl1pPr>
              <a:defRPr sz="3600"/>
            </a:lvl1pPr>
          </a:lstStyle>
          <a:p>
            <a:r>
              <a:rPr lang="en-US" smtClean="0"/>
              <a:t>Click to edit Master title style</a:t>
            </a:r>
            <a:endParaRPr lang="en-US" dirty="0"/>
          </a:p>
        </p:txBody>
      </p:sp>
      <p:sp>
        <p:nvSpPr>
          <p:cNvPr id="14" name="Content Placeholder 2">
            <a:extLst>
              <a:ext uri="{FF2B5EF4-FFF2-40B4-BE49-F238E27FC236}">
                <a16:creationId xmlns:a16="http://schemas.microsoft.com/office/drawing/2014/main" id="{B8349DBD-05C9-497A-BAB7-08CE307FB98A}"/>
              </a:ext>
            </a:extLst>
          </p:cNvPr>
          <p:cNvSpPr>
            <a:spLocks noGrp="1"/>
          </p:cNvSpPr>
          <p:nvPr>
            <p:ph sz="half" idx="1"/>
          </p:nvPr>
        </p:nvSpPr>
        <p:spPr>
          <a:xfrm>
            <a:off x="744355" y="1812759"/>
            <a:ext cx="4954159" cy="374819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Content Placeholder 3">
            <a:extLst>
              <a:ext uri="{FF2B5EF4-FFF2-40B4-BE49-F238E27FC236}">
                <a16:creationId xmlns:a16="http://schemas.microsoft.com/office/drawing/2014/main" id="{2F227ADD-898B-46CB-92A8-AC4962D20811}"/>
              </a:ext>
            </a:extLst>
          </p:cNvPr>
          <p:cNvSpPr>
            <a:spLocks noGrp="1"/>
          </p:cNvSpPr>
          <p:nvPr>
            <p:ph sz="half" idx="2"/>
          </p:nvPr>
        </p:nvSpPr>
        <p:spPr>
          <a:xfrm>
            <a:off x="6499901" y="1812759"/>
            <a:ext cx="4954159" cy="374819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6" name="Straight Connector 15">
            <a:extLst>
              <a:ext uri="{FF2B5EF4-FFF2-40B4-BE49-F238E27FC236}">
                <a16:creationId xmlns:a16="http://schemas.microsoft.com/office/drawing/2014/main" id="{8B0AF26B-41C3-4BBB-A8E9-8EAB965C6D7A}"/>
              </a:ext>
            </a:extLst>
          </p:cNvPr>
          <p:cNvCxnSpPr/>
          <p:nvPr userDrawn="1"/>
        </p:nvCxnSpPr>
        <p:spPr>
          <a:xfrm>
            <a:off x="-600" y="1283417"/>
            <a:ext cx="12193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78970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Picture with Content">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274C8CE4-6594-4434-AA7B-C5DDAFBE02A0}" type="datetime1">
              <a:rPr lang="en-US" smtClean="0"/>
              <a:t>4/28/2023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Picture Placeholder 5">
            <a:extLst>
              <a:ext uri="{FF2B5EF4-FFF2-40B4-BE49-F238E27FC236}">
                <a16:creationId xmlns:a16="http://schemas.microsoft.com/office/drawing/2014/main" id="{7BF857FE-9EDF-40AC-A282-858EC0C2C6A7}"/>
              </a:ext>
            </a:extLst>
          </p:cNvPr>
          <p:cNvSpPr>
            <a:spLocks noGrp="1"/>
          </p:cNvSpPr>
          <p:nvPr>
            <p:ph type="pic" sz="quarter" idx="13"/>
          </p:nvPr>
        </p:nvSpPr>
        <p:spPr>
          <a:xfrm>
            <a:off x="0" y="0"/>
            <a:ext cx="12192000" cy="6408000"/>
          </a:xfrm>
        </p:spPr>
        <p:txBody>
          <a:bodyPr anchor="ctr" anchorCtr="0">
            <a:normAutofit/>
          </a:bodyPr>
          <a:lstStyle>
            <a:lvl1pPr algn="ctr">
              <a:defRPr sz="1600"/>
            </a:lvl1pPr>
          </a:lstStyle>
          <a:p>
            <a:r>
              <a:rPr lang="en-US" smtClean="0"/>
              <a:t>Click icon to add picture</a:t>
            </a:r>
            <a:endParaRPr lang="ru-RU" dirty="0"/>
          </a:p>
        </p:txBody>
      </p:sp>
      <p:sp>
        <p:nvSpPr>
          <p:cNvPr id="13" name="Title 7">
            <a:extLst>
              <a:ext uri="{FF2B5EF4-FFF2-40B4-BE49-F238E27FC236}">
                <a16:creationId xmlns:a16="http://schemas.microsoft.com/office/drawing/2014/main" id="{8BBD3378-DD0B-4070-88AA-07DEEA1B7A80}"/>
              </a:ext>
            </a:extLst>
          </p:cNvPr>
          <p:cNvSpPr>
            <a:spLocks noGrp="1"/>
          </p:cNvSpPr>
          <p:nvPr>
            <p:ph type="title"/>
          </p:nvPr>
        </p:nvSpPr>
        <p:spPr>
          <a:xfrm>
            <a:off x="0" y="0"/>
            <a:ext cx="12192000" cy="1296537"/>
          </a:xfrm>
          <a:solidFill>
            <a:schemeClr val="accent1">
              <a:lumMod val="40000"/>
              <a:lumOff val="60000"/>
              <a:alpha val="50000"/>
            </a:schemeClr>
          </a:solidFill>
        </p:spPr>
        <p:txBody>
          <a:bodyPr lIns="684000" tIns="108000" anchor="ctr" anchorCtr="0">
            <a:normAutofit/>
          </a:bodyPr>
          <a:lstStyle>
            <a:lvl1pPr>
              <a:defRPr sz="3600"/>
            </a:lvl1pPr>
          </a:lstStyle>
          <a:p>
            <a:r>
              <a:rPr lang="en-US" smtClean="0"/>
              <a:t>Click to edit Master title style</a:t>
            </a:r>
            <a:endParaRPr lang="en-US" dirty="0"/>
          </a:p>
        </p:txBody>
      </p:sp>
      <p:sp>
        <p:nvSpPr>
          <p:cNvPr id="14" name="Content Placeholder 2">
            <a:extLst>
              <a:ext uri="{FF2B5EF4-FFF2-40B4-BE49-F238E27FC236}">
                <a16:creationId xmlns:a16="http://schemas.microsoft.com/office/drawing/2014/main" id="{B8349DBD-05C9-497A-BAB7-08CE307FB98A}"/>
              </a:ext>
            </a:extLst>
          </p:cNvPr>
          <p:cNvSpPr>
            <a:spLocks noGrp="1"/>
          </p:cNvSpPr>
          <p:nvPr>
            <p:ph sz="half" idx="1"/>
          </p:nvPr>
        </p:nvSpPr>
        <p:spPr>
          <a:xfrm>
            <a:off x="747981" y="1812759"/>
            <a:ext cx="10905457" cy="408841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6" name="Straight Connector 15">
            <a:extLst>
              <a:ext uri="{FF2B5EF4-FFF2-40B4-BE49-F238E27FC236}">
                <a16:creationId xmlns:a16="http://schemas.microsoft.com/office/drawing/2014/main" id="{8B0AF26B-41C3-4BBB-A8E9-8EAB965C6D7A}"/>
              </a:ext>
            </a:extLst>
          </p:cNvPr>
          <p:cNvCxnSpPr/>
          <p:nvPr userDrawn="1"/>
        </p:nvCxnSpPr>
        <p:spPr>
          <a:xfrm>
            <a:off x="-600" y="1283417"/>
            <a:ext cx="12193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4329601"/>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_1">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C21F8EC-6CCD-434E-925E-0A9FF574DA19}"/>
              </a:ext>
            </a:extLst>
          </p:cNvPr>
          <p:cNvSpPr>
            <a:spLocks noGrp="1"/>
          </p:cNvSpPr>
          <p:nvPr>
            <p:ph type="pic" sz="quarter" idx="13"/>
          </p:nvPr>
        </p:nvSpPr>
        <p:spPr>
          <a:xfrm>
            <a:off x="0" y="1907362"/>
            <a:ext cx="12192000" cy="4493433"/>
          </a:xfrm>
        </p:spPr>
        <p:txBody>
          <a:bodyPr anchor="ctr" anchorCtr="0"/>
          <a:lstStyle>
            <a:lvl1pPr algn="ctr">
              <a:defRPr/>
            </a:lvl1pPr>
          </a:lstStyle>
          <a:p>
            <a:r>
              <a:rPr lang="en-US" smtClean="0"/>
              <a:t>Click icon to add picture</a:t>
            </a:r>
            <a:endParaRPr lang="en-US" dirty="0"/>
          </a:p>
        </p:txBody>
      </p:sp>
      <p:sp>
        <p:nvSpPr>
          <p:cNvPr id="8" name="Title 7"/>
          <p:cNvSpPr>
            <a:spLocks noGrp="1"/>
          </p:cNvSpPr>
          <p:nvPr>
            <p:ph type="title"/>
          </p:nvPr>
        </p:nvSpPr>
        <p:spPr>
          <a:xfrm>
            <a:off x="1097280" y="230332"/>
            <a:ext cx="10058400" cy="1450757"/>
          </a:xfrm>
        </p:spPr>
        <p:txBody>
          <a:bodyPr/>
          <a:lstStyle/>
          <a:p>
            <a:r>
              <a:rPr lang="en-US" smtClean="0"/>
              <a:t>Click to edit Master title style</a:t>
            </a:r>
            <a:endParaRPr lang="en-US" dirty="0"/>
          </a:p>
        </p:txBody>
      </p:sp>
      <p:sp>
        <p:nvSpPr>
          <p:cNvPr id="4" name="Content Placeholder 3"/>
          <p:cNvSpPr>
            <a:spLocks noGrp="1"/>
          </p:cNvSpPr>
          <p:nvPr>
            <p:ph sz="half" idx="2"/>
          </p:nvPr>
        </p:nvSpPr>
        <p:spPr>
          <a:xfrm>
            <a:off x="1097280" y="2464540"/>
            <a:ext cx="10058400" cy="374819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903176FD-E365-4307-A1BF-FBA56929E02D}" type="datetime1">
              <a:rPr lang="en-US" smtClean="0"/>
              <a:t>4/28/2023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TEACH A COURSE</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18DEBF4F-95EE-485E-BCD1-56682C51B641}"/>
              </a:ext>
            </a:extLst>
          </p:cNvPr>
          <p:cNvCxnSpPr/>
          <p:nvPr userDrawn="1"/>
        </p:nvCxnSpPr>
        <p:spPr>
          <a:xfrm>
            <a:off x="0" y="1900553"/>
            <a:ext cx="12192000" cy="0"/>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1316803"/>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F1064CC3-3A25-40C5-8F52-C7B371775282}" type="datetime1">
              <a:rPr lang="en-US" smtClean="0"/>
              <a:t>4/28/2023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TEACH A COURSE</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6" name="Picture Placeholder 5">
            <a:extLst>
              <a:ext uri="{FF2B5EF4-FFF2-40B4-BE49-F238E27FC236}">
                <a16:creationId xmlns:a16="http://schemas.microsoft.com/office/drawing/2014/main" id="{C85C68E9-6B5E-46D9-AAB7-BE93B1378B84}"/>
              </a:ext>
            </a:extLst>
          </p:cNvPr>
          <p:cNvSpPr>
            <a:spLocks noGrp="1"/>
          </p:cNvSpPr>
          <p:nvPr>
            <p:ph type="pic" sz="quarter" idx="13"/>
          </p:nvPr>
        </p:nvSpPr>
        <p:spPr>
          <a:xfrm>
            <a:off x="0" y="1907362"/>
            <a:ext cx="12192000" cy="4493433"/>
          </a:xfrm>
        </p:spPr>
        <p:txBody>
          <a:bodyPr anchor="ctr" anchorCtr="0"/>
          <a:lstStyle>
            <a:lvl1pPr algn="ctr">
              <a:defRPr/>
            </a:lvl1pPr>
          </a:lstStyle>
          <a:p>
            <a:r>
              <a:rPr lang="en-US" smtClean="0"/>
              <a:t>Click icon to add picture</a:t>
            </a:r>
            <a:endParaRPr lang="en-US" dirty="0"/>
          </a:p>
        </p:txBody>
      </p:sp>
      <p:sp>
        <p:nvSpPr>
          <p:cNvPr id="7" name="Title 7">
            <a:extLst>
              <a:ext uri="{FF2B5EF4-FFF2-40B4-BE49-F238E27FC236}">
                <a16:creationId xmlns:a16="http://schemas.microsoft.com/office/drawing/2014/main" id="{7DEE74D2-9B60-4DE8-9A31-91D3CBA8DC64}"/>
              </a:ext>
            </a:extLst>
          </p:cNvPr>
          <p:cNvSpPr>
            <a:spLocks noGrp="1"/>
          </p:cNvSpPr>
          <p:nvPr>
            <p:ph type="title"/>
          </p:nvPr>
        </p:nvSpPr>
        <p:spPr>
          <a:xfrm>
            <a:off x="1097280" y="230332"/>
            <a:ext cx="10058400" cy="1450757"/>
          </a:xfrm>
        </p:spPr>
        <p:txBody>
          <a:bodyPr/>
          <a:lstStyle/>
          <a:p>
            <a:r>
              <a:rPr lang="en-US" smtClean="0"/>
              <a:t>Click to edit Master title style</a:t>
            </a:r>
            <a:endParaRPr lang="en-US" dirty="0"/>
          </a:p>
        </p:txBody>
      </p:sp>
      <p:sp>
        <p:nvSpPr>
          <p:cNvPr id="8" name="Content Placeholder 3">
            <a:extLst>
              <a:ext uri="{FF2B5EF4-FFF2-40B4-BE49-F238E27FC236}">
                <a16:creationId xmlns:a16="http://schemas.microsoft.com/office/drawing/2014/main" id="{390A09A4-2667-45F1-9F4E-37A50F1F58BA}"/>
              </a:ext>
            </a:extLst>
          </p:cNvPr>
          <p:cNvSpPr>
            <a:spLocks noGrp="1"/>
          </p:cNvSpPr>
          <p:nvPr>
            <p:ph sz="half" idx="2"/>
          </p:nvPr>
        </p:nvSpPr>
        <p:spPr>
          <a:xfrm>
            <a:off x="1080347" y="2346008"/>
            <a:ext cx="10058400" cy="3748194"/>
          </a:xfrm>
        </p:spPr>
        <p:txBody>
          <a:bodyPr numCol="2" spcCol="540000">
            <a:normAutofit/>
          </a:bodyPr>
          <a:lstStyle>
            <a:lvl1pPr>
              <a:defRPr sz="1600"/>
            </a:lvl1pPr>
            <a:lvl2pPr>
              <a:defRPr sz="1600"/>
            </a:lvl2pPr>
            <a:lvl3pPr>
              <a:defRPr sz="1600"/>
            </a:lvl3pPr>
            <a:lvl4pPr>
              <a:defRPr sz="1600"/>
            </a:lvl4pPr>
            <a:lvl5pPr>
              <a:defRPr sz="16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9" name="Straight Connector 8">
            <a:extLst>
              <a:ext uri="{FF2B5EF4-FFF2-40B4-BE49-F238E27FC236}">
                <a16:creationId xmlns:a16="http://schemas.microsoft.com/office/drawing/2014/main" id="{CA14E254-0C82-4865-9922-29444D17B571}"/>
              </a:ext>
            </a:extLst>
          </p:cNvPr>
          <p:cNvCxnSpPr/>
          <p:nvPr userDrawn="1"/>
        </p:nvCxnSpPr>
        <p:spPr>
          <a:xfrm>
            <a:off x="0" y="1900553"/>
            <a:ext cx="12192000" cy="0"/>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1068872"/>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C6553904-8E92-4E81-A5F1-2FE23324A701}" type="datetime1">
              <a:rPr lang="en-US" smtClean="0"/>
              <a:t>4/28/2023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TEACH A COURSE</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1844649"/>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F6F61582-894B-4548-8F6A-77DD222024CA}" type="datetime1">
              <a:rPr lang="en-US" smtClean="0"/>
              <a:t>4/28/2023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TEACH A COURSE</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75030"/>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1821FD72-49BE-4A27-B81D-6695ECD46A0C}" type="datetime1">
              <a:rPr lang="en-US" smtClean="0"/>
              <a:t>4/28/2023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TEACH A COURSE</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2940648"/>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BCE8B62D-7B77-49C5-A369-DA7962108BC9}" type="datetime1">
              <a:rPr lang="en-US" smtClean="0"/>
              <a:t>4/28/2023</a:t>
            </a:fld>
            <a:endParaRPr lang="en-US" dirty="0"/>
          </a:p>
        </p:txBody>
      </p:sp>
      <p:sp>
        <p:nvSpPr>
          <p:cNvPr id="5" name="Footer Placeholder 4"/>
          <p:cNvSpPr>
            <a:spLocks noGrp="1"/>
          </p:cNvSpPr>
          <p:nvPr>
            <p:ph type="ftr" sz="quarter" idx="3"/>
          </p:nvPr>
        </p:nvSpPr>
        <p:spPr>
          <a:xfrm>
            <a:off x="643051" y="6446838"/>
            <a:ext cx="6818262" cy="365125"/>
          </a:xfrm>
          <a:prstGeom prst="rect">
            <a:avLst/>
          </a:prstGeom>
        </p:spPr>
        <p:txBody>
          <a:bodyPr vert="horz" lIns="91440" tIns="45720" rIns="91440" bIns="45720" rtlCol="0" anchor="ctr"/>
          <a:lstStyle>
            <a:lvl1pPr algn="l">
              <a:defRPr sz="900" cap="all" baseline="0">
                <a:solidFill>
                  <a:schemeClr val="accent1">
                    <a:lumMod val="40000"/>
                    <a:lumOff val="60000"/>
                  </a:schemeClr>
                </a:solidFill>
              </a:defRPr>
            </a:lvl1pPr>
          </a:lstStyle>
          <a:p>
            <a:r>
              <a:rPr lang="en-US" dirty="0"/>
              <a:t>TEACH A COURSE</a:t>
            </a:r>
          </a:p>
        </p:txBody>
      </p:sp>
      <p:sp>
        <p:nvSpPr>
          <p:cNvPr id="6" name="Slide Number Placeholder 5"/>
          <p:cNvSpPr>
            <a:spLocks noGrp="1"/>
          </p:cNvSpPr>
          <p:nvPr>
            <p:ph type="sldNum" sz="quarter" idx="4"/>
          </p:nvPr>
        </p:nvSpPr>
        <p:spPr>
          <a:xfrm>
            <a:off x="10930596" y="6446838"/>
            <a:ext cx="617912"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pPr/>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14" r:id="rId1"/>
    <p:sldLayoutId id="2147483734" r:id="rId2"/>
    <p:sldLayoutId id="2147483740" r:id="rId3"/>
    <p:sldLayoutId id="2147483741" r:id="rId4"/>
    <p:sldLayoutId id="2147483735" r:id="rId5"/>
    <p:sldLayoutId id="2147483738" r:id="rId6"/>
    <p:sldLayoutId id="2147483730" r:id="rId7"/>
    <p:sldLayoutId id="2147483731" r:id="rId8"/>
    <p:sldLayoutId id="2147483732" r:id="rId9"/>
    <p:sldLayoutId id="2147483736" r:id="rId10"/>
    <p:sldLayoutId id="2147483737" r:id="rId11"/>
    <p:sldLayoutId id="2147483733" r:id="rId12"/>
  </p:sldLayoutIdLst>
  <p:transition spd="slow">
    <p:push dir="u"/>
  </p:transition>
  <p:hf hdr="0" dt="0"/>
  <p:txStyles>
    <p:titleStyle>
      <a:lvl1pPr algn="l" defTabSz="914400" rtl="0" eaLnBrk="1" latinLnBrk="0" hangingPunct="1">
        <a:lnSpc>
          <a:spcPct val="90000"/>
        </a:lnSpc>
        <a:spcBef>
          <a:spcPct val="0"/>
        </a:spcBef>
        <a:buNone/>
        <a:defRPr sz="3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13" Type="http://schemas.microsoft.com/office/2007/relationships/diagramDrawing" Target="../diagrams/drawing4.xml"/><Relationship Id="rId3" Type="http://schemas.openxmlformats.org/officeDocument/2006/relationships/image" Target="../media/image9.jpg"/><Relationship Id="rId7" Type="http://schemas.openxmlformats.org/officeDocument/2006/relationships/diagramColors" Target="../diagrams/colors3.xml"/><Relationship Id="rId12" Type="http://schemas.openxmlformats.org/officeDocument/2006/relationships/diagramColors" Target="../diagrams/colors4.xm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diagramQuickStyle" Target="../diagrams/quickStyle3.xml"/><Relationship Id="rId11" Type="http://schemas.openxmlformats.org/officeDocument/2006/relationships/diagramQuickStyle" Target="../diagrams/quickStyle4.xml"/><Relationship Id="rId5" Type="http://schemas.openxmlformats.org/officeDocument/2006/relationships/diagramLayout" Target="../diagrams/layout3.xml"/><Relationship Id="rId10" Type="http://schemas.openxmlformats.org/officeDocument/2006/relationships/diagramLayout" Target="../diagrams/layout4.xml"/><Relationship Id="rId4" Type="http://schemas.openxmlformats.org/officeDocument/2006/relationships/diagramData" Target="../diagrams/data3.xml"/><Relationship Id="rId9" Type="http://schemas.openxmlformats.org/officeDocument/2006/relationships/diagramData" Target="../diagrams/data4.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9.jpg"/><Relationship Id="rId7" Type="http://schemas.openxmlformats.org/officeDocument/2006/relationships/diagramColors" Target="../diagrams/colors5.xml"/><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21.jpg"/></Relationships>
</file>

<file path=ppt/slides/_rels/slide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8.jpg"/><Relationship Id="rId7" Type="http://schemas.openxmlformats.org/officeDocument/2006/relationships/diagramColors" Target="../diagrams/colors6.xml"/><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9.jp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A person using a computer">
            <a:extLst>
              <a:ext uri="{FF2B5EF4-FFF2-40B4-BE49-F238E27FC236}">
                <a16:creationId xmlns:a16="http://schemas.microsoft.com/office/drawing/2014/main" id="{1FE05F69-81FE-41EC-874F-C9DA7048A589}"/>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3" name="Footer Placeholder 2">
            <a:extLst>
              <a:ext uri="{FF2B5EF4-FFF2-40B4-BE49-F238E27FC236}">
                <a16:creationId xmlns:a16="http://schemas.microsoft.com/office/drawing/2014/main" id="{4EF15B35-3E87-AB47-A668-38DD000ADF27}"/>
              </a:ext>
            </a:extLst>
          </p:cNvPr>
          <p:cNvSpPr>
            <a:spLocks noGrp="1"/>
          </p:cNvSpPr>
          <p:nvPr>
            <p:ph type="ftr" sz="quarter" idx="11"/>
          </p:nvPr>
        </p:nvSpPr>
        <p:spPr/>
        <p:txBody>
          <a:bodyPr/>
          <a:lstStyle/>
          <a:p>
            <a:r>
              <a:rPr lang="fa-IR" dirty="0" smtClean="0">
                <a:cs typeface="B Nazanin" panose="00000400000000000000" pitchFamily="2" charset="-78"/>
              </a:rPr>
              <a:t>سروش چهره عالم – عرفان رحمتی</a:t>
            </a:r>
            <a:endParaRPr lang="en-US" dirty="0">
              <a:cs typeface="B Nazanin" panose="00000400000000000000" pitchFamily="2" charset="-78"/>
            </a:endParaRPr>
          </a:p>
        </p:txBody>
      </p:sp>
      <p:sp>
        <p:nvSpPr>
          <p:cNvPr id="18" name="Slide Number Placeholder 17">
            <a:extLst>
              <a:ext uri="{FF2B5EF4-FFF2-40B4-BE49-F238E27FC236}">
                <a16:creationId xmlns:a16="http://schemas.microsoft.com/office/drawing/2014/main" id="{41B78239-2280-4550-A468-F95E90299A50}"/>
              </a:ext>
            </a:extLst>
          </p:cNvPr>
          <p:cNvSpPr>
            <a:spLocks noGrp="1"/>
          </p:cNvSpPr>
          <p:nvPr>
            <p:ph type="sldNum" sz="quarter" idx="12"/>
          </p:nvPr>
        </p:nvSpPr>
        <p:spPr/>
        <p:txBody>
          <a:bodyPr/>
          <a:lstStyle/>
          <a:p>
            <a:fld id="{3A98EE3D-8CD1-4C3F-BD1C-C98C9596463C}" type="slidenum">
              <a:rPr lang="en-US" smtClean="0"/>
              <a:pPr/>
              <a:t>1</a:t>
            </a:fld>
            <a:endParaRPr lang="en-US" dirty="0"/>
          </a:p>
        </p:txBody>
      </p:sp>
      <p:sp>
        <p:nvSpPr>
          <p:cNvPr id="15" name="Title 14">
            <a:extLst>
              <a:ext uri="{FF2B5EF4-FFF2-40B4-BE49-F238E27FC236}">
                <a16:creationId xmlns:a16="http://schemas.microsoft.com/office/drawing/2014/main" id="{66F458A5-2AF5-4290-8A07-8B68C223F81D}"/>
              </a:ext>
            </a:extLst>
          </p:cNvPr>
          <p:cNvSpPr>
            <a:spLocks noGrp="1"/>
          </p:cNvSpPr>
          <p:nvPr>
            <p:ph type="title"/>
          </p:nvPr>
        </p:nvSpPr>
        <p:spPr/>
        <p:txBody>
          <a:bodyPr/>
          <a:lstStyle/>
          <a:p>
            <a:pPr algn="r"/>
            <a:r>
              <a:rPr lang="fa-IR" dirty="0" smtClean="0">
                <a:cs typeface="B Titr" panose="00000700000000000000" pitchFamily="2" charset="-78"/>
              </a:rPr>
              <a:t>       </a:t>
            </a:r>
            <a:r>
              <a:rPr lang="fa-IR" dirty="0" smtClean="0">
                <a:latin typeface="Tit"/>
                <a:cs typeface="B Titr" panose="00000700000000000000" pitchFamily="2" charset="-78"/>
              </a:rPr>
              <a:t>فهرست</a:t>
            </a:r>
            <a:endParaRPr lang="ru-RU" dirty="0">
              <a:latin typeface="Tit"/>
              <a:cs typeface="B Titr" panose="00000700000000000000" pitchFamily="2" charset="-78"/>
            </a:endParaRPr>
          </a:p>
        </p:txBody>
      </p:sp>
      <p:graphicFrame>
        <p:nvGraphicFramePr>
          <p:cNvPr id="10" name="Content Placeholder 2" descr="Smart Art object">
            <a:extLst>
              <a:ext uri="{FF2B5EF4-FFF2-40B4-BE49-F238E27FC236}">
                <a16:creationId xmlns:a16="http://schemas.microsoft.com/office/drawing/2014/main" id="{00E51AD9-52AC-49A5-BF0E-64F1B769CE85}"/>
              </a:ext>
            </a:extLst>
          </p:cNvPr>
          <p:cNvGraphicFramePr>
            <a:graphicFrameLocks noGrp="1"/>
          </p:cNvGraphicFramePr>
          <p:nvPr>
            <p:ph sz="half" idx="1"/>
            <p:extLst>
              <p:ext uri="{D42A27DB-BD31-4B8C-83A1-F6EECF244321}">
                <p14:modId xmlns:p14="http://schemas.microsoft.com/office/powerpoint/2010/main" val="1872143378"/>
              </p:ext>
            </p:extLst>
          </p:nvPr>
        </p:nvGraphicFramePr>
        <p:xfrm>
          <a:off x="744538" y="1985990"/>
          <a:ext cx="4954587" cy="37480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Content Placeholder 8"/>
          <p:cNvPicPr>
            <a:picLocks noGrp="1" noChangeAspect="1"/>
          </p:cNvPicPr>
          <p:nvPr>
            <p:ph sz="half" idx="2"/>
          </p:nvPr>
        </p:nvPicPr>
        <p:blipFill>
          <a:blip r:embed="rId9">
            <a:extLst>
              <a:ext uri="{28A0092B-C50C-407E-A947-70E740481C1C}">
                <a14:useLocalDpi xmlns:a14="http://schemas.microsoft.com/office/drawing/2010/main" val="0"/>
              </a:ext>
            </a:extLst>
          </a:blip>
          <a:stretch>
            <a:fillRect/>
          </a:stretch>
        </p:blipFill>
        <p:spPr>
          <a:xfrm>
            <a:off x="6480473" y="1988628"/>
            <a:ext cx="4808348" cy="3745450"/>
          </a:xfrm>
          <a:prstGeom prst="rect">
            <a:avLst/>
          </a:prstGeom>
        </p:spPr>
      </p:pic>
    </p:spTree>
    <p:extLst>
      <p:ext uri="{BB962C8B-B14F-4D97-AF65-F5344CB8AC3E}">
        <p14:creationId xmlns:p14="http://schemas.microsoft.com/office/powerpoint/2010/main" val="3598498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30"/>
                                  </p:stCondLst>
                                  <p:childTnLst>
                                    <p:set>
                                      <p:cBhvr>
                                        <p:cTn id="12" dur="1" fill="hold">
                                          <p:stCondLst>
                                            <p:cond delay="0"/>
                                          </p:stCondLst>
                                        </p:cTn>
                                        <p:tgtEl>
                                          <p:spTgt spid="10">
                                            <p:graphicEl>
                                              <a:dgm id="{B970FC54-593D-4FE9-AFCD-C77EE53A4F01}"/>
                                            </p:graphicEl>
                                          </p:spTgt>
                                        </p:tgtEl>
                                        <p:attrNameLst>
                                          <p:attrName>style.visibility</p:attrName>
                                        </p:attrNameLst>
                                      </p:cBhvr>
                                      <p:to>
                                        <p:strVal val="visible"/>
                                      </p:to>
                                    </p:set>
                                    <p:animEffect transition="in" filter="fade">
                                      <p:cBhvr>
                                        <p:cTn id="13" dur="1000"/>
                                        <p:tgtEl>
                                          <p:spTgt spid="10">
                                            <p:graphicEl>
                                              <a:dgm id="{B970FC54-593D-4FE9-AFCD-C77EE53A4F01}"/>
                                            </p:graphicEl>
                                          </p:spTgt>
                                        </p:tgtEl>
                                      </p:cBhvr>
                                    </p:animEffect>
                                    <p:anim calcmode="lin" valueType="num">
                                      <p:cBhvr>
                                        <p:cTn id="14" dur="1000" fill="hold"/>
                                        <p:tgtEl>
                                          <p:spTgt spid="10">
                                            <p:graphicEl>
                                              <a:dgm id="{B970FC54-593D-4FE9-AFCD-C77EE53A4F01}"/>
                                            </p:graphicEl>
                                          </p:spTgt>
                                        </p:tgtEl>
                                        <p:attrNameLst>
                                          <p:attrName>ppt_x</p:attrName>
                                        </p:attrNameLst>
                                      </p:cBhvr>
                                      <p:tavLst>
                                        <p:tav tm="0">
                                          <p:val>
                                            <p:strVal val="#ppt_x"/>
                                          </p:val>
                                        </p:tav>
                                        <p:tav tm="100000">
                                          <p:val>
                                            <p:strVal val="#ppt_x"/>
                                          </p:val>
                                        </p:tav>
                                      </p:tavLst>
                                    </p:anim>
                                    <p:anim calcmode="lin" valueType="num">
                                      <p:cBhvr>
                                        <p:cTn id="15" dur="1000" fill="hold"/>
                                        <p:tgtEl>
                                          <p:spTgt spid="10">
                                            <p:graphicEl>
                                              <a:dgm id="{B970FC54-593D-4FE9-AFCD-C77EE53A4F01}"/>
                                            </p:graphicEl>
                                          </p:spTgt>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30"/>
                                  </p:stCondLst>
                                  <p:childTnLst>
                                    <p:set>
                                      <p:cBhvr>
                                        <p:cTn id="17" dur="1" fill="hold">
                                          <p:stCondLst>
                                            <p:cond delay="0"/>
                                          </p:stCondLst>
                                        </p:cTn>
                                        <p:tgtEl>
                                          <p:spTgt spid="10">
                                            <p:graphicEl>
                                              <a:dgm id="{8D5BCCB0-FE2C-4B39-92FA-86E015360BFE}"/>
                                            </p:graphicEl>
                                          </p:spTgt>
                                        </p:tgtEl>
                                        <p:attrNameLst>
                                          <p:attrName>style.visibility</p:attrName>
                                        </p:attrNameLst>
                                      </p:cBhvr>
                                      <p:to>
                                        <p:strVal val="visible"/>
                                      </p:to>
                                    </p:set>
                                    <p:animEffect transition="in" filter="fade">
                                      <p:cBhvr>
                                        <p:cTn id="18" dur="1000"/>
                                        <p:tgtEl>
                                          <p:spTgt spid="10">
                                            <p:graphicEl>
                                              <a:dgm id="{8D5BCCB0-FE2C-4B39-92FA-86E015360BFE}"/>
                                            </p:graphicEl>
                                          </p:spTgt>
                                        </p:tgtEl>
                                      </p:cBhvr>
                                    </p:animEffect>
                                    <p:anim calcmode="lin" valueType="num">
                                      <p:cBhvr>
                                        <p:cTn id="19" dur="1000" fill="hold"/>
                                        <p:tgtEl>
                                          <p:spTgt spid="10">
                                            <p:graphicEl>
                                              <a:dgm id="{8D5BCCB0-FE2C-4B39-92FA-86E015360BFE}"/>
                                            </p:graphicEl>
                                          </p:spTgt>
                                        </p:tgtEl>
                                        <p:attrNameLst>
                                          <p:attrName>ppt_x</p:attrName>
                                        </p:attrNameLst>
                                      </p:cBhvr>
                                      <p:tavLst>
                                        <p:tav tm="0">
                                          <p:val>
                                            <p:strVal val="#ppt_x"/>
                                          </p:val>
                                        </p:tav>
                                        <p:tav tm="100000">
                                          <p:val>
                                            <p:strVal val="#ppt_x"/>
                                          </p:val>
                                        </p:tav>
                                      </p:tavLst>
                                    </p:anim>
                                    <p:anim calcmode="lin" valueType="num">
                                      <p:cBhvr>
                                        <p:cTn id="20" dur="1000" fill="hold"/>
                                        <p:tgtEl>
                                          <p:spTgt spid="10">
                                            <p:graphicEl>
                                              <a:dgm id="{8D5BCCB0-FE2C-4B39-92FA-86E015360BFE}"/>
                                            </p:graphicEl>
                                          </p:spTgt>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30"/>
                                  </p:stCondLst>
                                  <p:childTnLst>
                                    <p:set>
                                      <p:cBhvr>
                                        <p:cTn id="22" dur="1" fill="hold">
                                          <p:stCondLst>
                                            <p:cond delay="0"/>
                                          </p:stCondLst>
                                        </p:cTn>
                                        <p:tgtEl>
                                          <p:spTgt spid="10">
                                            <p:graphicEl>
                                              <a:dgm id="{1002F504-21FD-4710-AB54-6DD4AE8B1DEB}"/>
                                            </p:graphicEl>
                                          </p:spTgt>
                                        </p:tgtEl>
                                        <p:attrNameLst>
                                          <p:attrName>style.visibility</p:attrName>
                                        </p:attrNameLst>
                                      </p:cBhvr>
                                      <p:to>
                                        <p:strVal val="visible"/>
                                      </p:to>
                                    </p:set>
                                    <p:animEffect transition="in" filter="fade">
                                      <p:cBhvr>
                                        <p:cTn id="23" dur="1000"/>
                                        <p:tgtEl>
                                          <p:spTgt spid="10">
                                            <p:graphicEl>
                                              <a:dgm id="{1002F504-21FD-4710-AB54-6DD4AE8B1DEB}"/>
                                            </p:graphicEl>
                                          </p:spTgt>
                                        </p:tgtEl>
                                      </p:cBhvr>
                                    </p:animEffect>
                                    <p:anim calcmode="lin" valueType="num">
                                      <p:cBhvr>
                                        <p:cTn id="24" dur="1000" fill="hold"/>
                                        <p:tgtEl>
                                          <p:spTgt spid="10">
                                            <p:graphicEl>
                                              <a:dgm id="{1002F504-21FD-4710-AB54-6DD4AE8B1DEB}"/>
                                            </p:graphicEl>
                                          </p:spTgt>
                                        </p:tgtEl>
                                        <p:attrNameLst>
                                          <p:attrName>ppt_x</p:attrName>
                                        </p:attrNameLst>
                                      </p:cBhvr>
                                      <p:tavLst>
                                        <p:tav tm="0">
                                          <p:val>
                                            <p:strVal val="#ppt_x"/>
                                          </p:val>
                                        </p:tav>
                                        <p:tav tm="100000">
                                          <p:val>
                                            <p:strVal val="#ppt_x"/>
                                          </p:val>
                                        </p:tav>
                                      </p:tavLst>
                                    </p:anim>
                                    <p:anim calcmode="lin" valueType="num">
                                      <p:cBhvr>
                                        <p:cTn id="25" dur="1000" fill="hold"/>
                                        <p:tgtEl>
                                          <p:spTgt spid="10">
                                            <p:graphicEl>
                                              <a:dgm id="{1002F504-21FD-4710-AB54-6DD4AE8B1DEB}"/>
                                            </p:graphic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30"/>
                                  </p:stCondLst>
                                  <p:childTnLst>
                                    <p:set>
                                      <p:cBhvr>
                                        <p:cTn id="27" dur="1" fill="hold">
                                          <p:stCondLst>
                                            <p:cond delay="0"/>
                                          </p:stCondLst>
                                        </p:cTn>
                                        <p:tgtEl>
                                          <p:spTgt spid="10">
                                            <p:graphicEl>
                                              <a:dgm id="{CD05AFB1-E184-456B-B0D2-9C36C4272D02}"/>
                                            </p:graphicEl>
                                          </p:spTgt>
                                        </p:tgtEl>
                                        <p:attrNameLst>
                                          <p:attrName>style.visibility</p:attrName>
                                        </p:attrNameLst>
                                      </p:cBhvr>
                                      <p:to>
                                        <p:strVal val="visible"/>
                                      </p:to>
                                    </p:set>
                                    <p:animEffect transition="in" filter="fade">
                                      <p:cBhvr>
                                        <p:cTn id="28" dur="1000"/>
                                        <p:tgtEl>
                                          <p:spTgt spid="10">
                                            <p:graphicEl>
                                              <a:dgm id="{CD05AFB1-E184-456B-B0D2-9C36C4272D02}"/>
                                            </p:graphicEl>
                                          </p:spTgt>
                                        </p:tgtEl>
                                      </p:cBhvr>
                                    </p:animEffect>
                                    <p:anim calcmode="lin" valueType="num">
                                      <p:cBhvr>
                                        <p:cTn id="29" dur="1000" fill="hold"/>
                                        <p:tgtEl>
                                          <p:spTgt spid="10">
                                            <p:graphicEl>
                                              <a:dgm id="{CD05AFB1-E184-456B-B0D2-9C36C4272D02}"/>
                                            </p:graphicEl>
                                          </p:spTgt>
                                        </p:tgtEl>
                                        <p:attrNameLst>
                                          <p:attrName>ppt_x</p:attrName>
                                        </p:attrNameLst>
                                      </p:cBhvr>
                                      <p:tavLst>
                                        <p:tav tm="0">
                                          <p:val>
                                            <p:strVal val="#ppt_x"/>
                                          </p:val>
                                        </p:tav>
                                        <p:tav tm="100000">
                                          <p:val>
                                            <p:strVal val="#ppt_x"/>
                                          </p:val>
                                        </p:tav>
                                      </p:tavLst>
                                    </p:anim>
                                    <p:anim calcmode="lin" valueType="num">
                                      <p:cBhvr>
                                        <p:cTn id="30" dur="1000" fill="hold"/>
                                        <p:tgtEl>
                                          <p:spTgt spid="10">
                                            <p:graphicEl>
                                              <a:dgm id="{CD05AFB1-E184-456B-B0D2-9C36C4272D02}"/>
                                            </p:graphicEl>
                                          </p:spTgt>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30"/>
                                  </p:stCondLst>
                                  <p:childTnLst>
                                    <p:set>
                                      <p:cBhvr>
                                        <p:cTn id="32" dur="1" fill="hold">
                                          <p:stCondLst>
                                            <p:cond delay="0"/>
                                          </p:stCondLst>
                                        </p:cTn>
                                        <p:tgtEl>
                                          <p:spTgt spid="10">
                                            <p:graphicEl>
                                              <a:dgm id="{74FDC127-8DFD-4460-AE93-0411105DEB60}"/>
                                            </p:graphicEl>
                                          </p:spTgt>
                                        </p:tgtEl>
                                        <p:attrNameLst>
                                          <p:attrName>style.visibility</p:attrName>
                                        </p:attrNameLst>
                                      </p:cBhvr>
                                      <p:to>
                                        <p:strVal val="visible"/>
                                      </p:to>
                                    </p:set>
                                    <p:animEffect transition="in" filter="fade">
                                      <p:cBhvr>
                                        <p:cTn id="33" dur="1000"/>
                                        <p:tgtEl>
                                          <p:spTgt spid="10">
                                            <p:graphicEl>
                                              <a:dgm id="{74FDC127-8DFD-4460-AE93-0411105DEB60}"/>
                                            </p:graphicEl>
                                          </p:spTgt>
                                        </p:tgtEl>
                                      </p:cBhvr>
                                    </p:animEffect>
                                    <p:anim calcmode="lin" valueType="num">
                                      <p:cBhvr>
                                        <p:cTn id="34" dur="1000" fill="hold"/>
                                        <p:tgtEl>
                                          <p:spTgt spid="10">
                                            <p:graphicEl>
                                              <a:dgm id="{74FDC127-8DFD-4460-AE93-0411105DEB60}"/>
                                            </p:graphicEl>
                                          </p:spTgt>
                                        </p:tgtEl>
                                        <p:attrNameLst>
                                          <p:attrName>ppt_x</p:attrName>
                                        </p:attrNameLst>
                                      </p:cBhvr>
                                      <p:tavLst>
                                        <p:tav tm="0">
                                          <p:val>
                                            <p:strVal val="#ppt_x"/>
                                          </p:val>
                                        </p:tav>
                                        <p:tav tm="100000">
                                          <p:val>
                                            <p:strVal val="#ppt_x"/>
                                          </p:val>
                                        </p:tav>
                                      </p:tavLst>
                                    </p:anim>
                                    <p:anim calcmode="lin" valueType="num">
                                      <p:cBhvr>
                                        <p:cTn id="35" dur="1000" fill="hold"/>
                                        <p:tgtEl>
                                          <p:spTgt spid="10">
                                            <p:graphicEl>
                                              <a:dgm id="{74FDC127-8DFD-4460-AE93-0411105DEB60}"/>
                                            </p:graphic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30"/>
                                  </p:stCondLst>
                                  <p:childTnLst>
                                    <p:set>
                                      <p:cBhvr>
                                        <p:cTn id="37" dur="1" fill="hold">
                                          <p:stCondLst>
                                            <p:cond delay="0"/>
                                          </p:stCondLst>
                                        </p:cTn>
                                        <p:tgtEl>
                                          <p:spTgt spid="10">
                                            <p:graphicEl>
                                              <a:dgm id="{1A91019B-6FF6-4E88-A622-AA77E19BE965}"/>
                                            </p:graphicEl>
                                          </p:spTgt>
                                        </p:tgtEl>
                                        <p:attrNameLst>
                                          <p:attrName>style.visibility</p:attrName>
                                        </p:attrNameLst>
                                      </p:cBhvr>
                                      <p:to>
                                        <p:strVal val="visible"/>
                                      </p:to>
                                    </p:set>
                                    <p:animEffect transition="in" filter="fade">
                                      <p:cBhvr>
                                        <p:cTn id="38" dur="1000"/>
                                        <p:tgtEl>
                                          <p:spTgt spid="10">
                                            <p:graphicEl>
                                              <a:dgm id="{1A91019B-6FF6-4E88-A622-AA77E19BE965}"/>
                                            </p:graphicEl>
                                          </p:spTgt>
                                        </p:tgtEl>
                                      </p:cBhvr>
                                    </p:animEffect>
                                    <p:anim calcmode="lin" valueType="num">
                                      <p:cBhvr>
                                        <p:cTn id="39" dur="1000" fill="hold"/>
                                        <p:tgtEl>
                                          <p:spTgt spid="10">
                                            <p:graphicEl>
                                              <a:dgm id="{1A91019B-6FF6-4E88-A622-AA77E19BE965}"/>
                                            </p:graphicEl>
                                          </p:spTgt>
                                        </p:tgtEl>
                                        <p:attrNameLst>
                                          <p:attrName>ppt_x</p:attrName>
                                        </p:attrNameLst>
                                      </p:cBhvr>
                                      <p:tavLst>
                                        <p:tav tm="0">
                                          <p:val>
                                            <p:strVal val="#ppt_x"/>
                                          </p:val>
                                        </p:tav>
                                        <p:tav tm="100000">
                                          <p:val>
                                            <p:strVal val="#ppt_x"/>
                                          </p:val>
                                        </p:tav>
                                      </p:tavLst>
                                    </p:anim>
                                    <p:anim calcmode="lin" valueType="num">
                                      <p:cBhvr>
                                        <p:cTn id="40" dur="1000" fill="hold"/>
                                        <p:tgtEl>
                                          <p:spTgt spid="10">
                                            <p:graphicEl>
                                              <a:dgm id="{1A91019B-6FF6-4E88-A622-AA77E19BE965}"/>
                                            </p:graphic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30"/>
                                  </p:stCondLst>
                                  <p:childTnLst>
                                    <p:set>
                                      <p:cBhvr>
                                        <p:cTn id="42" dur="1" fill="hold">
                                          <p:stCondLst>
                                            <p:cond delay="0"/>
                                          </p:stCondLst>
                                        </p:cTn>
                                        <p:tgtEl>
                                          <p:spTgt spid="10">
                                            <p:graphicEl>
                                              <a:dgm id="{DB85AE0A-C466-4604-9C2E-87F8EA52DD0F}"/>
                                            </p:graphicEl>
                                          </p:spTgt>
                                        </p:tgtEl>
                                        <p:attrNameLst>
                                          <p:attrName>style.visibility</p:attrName>
                                        </p:attrNameLst>
                                      </p:cBhvr>
                                      <p:to>
                                        <p:strVal val="visible"/>
                                      </p:to>
                                    </p:set>
                                    <p:animEffect transition="in" filter="fade">
                                      <p:cBhvr>
                                        <p:cTn id="43" dur="1000"/>
                                        <p:tgtEl>
                                          <p:spTgt spid="10">
                                            <p:graphicEl>
                                              <a:dgm id="{DB85AE0A-C466-4604-9C2E-87F8EA52DD0F}"/>
                                            </p:graphicEl>
                                          </p:spTgt>
                                        </p:tgtEl>
                                      </p:cBhvr>
                                    </p:animEffect>
                                    <p:anim calcmode="lin" valueType="num">
                                      <p:cBhvr>
                                        <p:cTn id="44" dur="1000" fill="hold"/>
                                        <p:tgtEl>
                                          <p:spTgt spid="10">
                                            <p:graphicEl>
                                              <a:dgm id="{DB85AE0A-C466-4604-9C2E-87F8EA52DD0F}"/>
                                            </p:graphicEl>
                                          </p:spTgt>
                                        </p:tgtEl>
                                        <p:attrNameLst>
                                          <p:attrName>ppt_x</p:attrName>
                                        </p:attrNameLst>
                                      </p:cBhvr>
                                      <p:tavLst>
                                        <p:tav tm="0">
                                          <p:val>
                                            <p:strVal val="#ppt_x"/>
                                          </p:val>
                                        </p:tav>
                                        <p:tav tm="100000">
                                          <p:val>
                                            <p:strVal val="#ppt_x"/>
                                          </p:val>
                                        </p:tav>
                                      </p:tavLst>
                                    </p:anim>
                                    <p:anim calcmode="lin" valueType="num">
                                      <p:cBhvr>
                                        <p:cTn id="45" dur="1000" fill="hold"/>
                                        <p:tgtEl>
                                          <p:spTgt spid="10">
                                            <p:graphicEl>
                                              <a:dgm id="{DB85AE0A-C466-4604-9C2E-87F8EA52DD0F}"/>
                                            </p:graphic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30"/>
                                  </p:stCondLst>
                                  <p:childTnLst>
                                    <p:set>
                                      <p:cBhvr>
                                        <p:cTn id="47" dur="1" fill="hold">
                                          <p:stCondLst>
                                            <p:cond delay="0"/>
                                          </p:stCondLst>
                                        </p:cTn>
                                        <p:tgtEl>
                                          <p:spTgt spid="10">
                                            <p:graphicEl>
                                              <a:dgm id="{A8176E5D-B119-4234-91AB-EFE9C2CF80B7}"/>
                                            </p:graphicEl>
                                          </p:spTgt>
                                        </p:tgtEl>
                                        <p:attrNameLst>
                                          <p:attrName>style.visibility</p:attrName>
                                        </p:attrNameLst>
                                      </p:cBhvr>
                                      <p:to>
                                        <p:strVal val="visible"/>
                                      </p:to>
                                    </p:set>
                                    <p:animEffect transition="in" filter="fade">
                                      <p:cBhvr>
                                        <p:cTn id="48" dur="1000"/>
                                        <p:tgtEl>
                                          <p:spTgt spid="10">
                                            <p:graphicEl>
                                              <a:dgm id="{A8176E5D-B119-4234-91AB-EFE9C2CF80B7}"/>
                                            </p:graphicEl>
                                          </p:spTgt>
                                        </p:tgtEl>
                                      </p:cBhvr>
                                    </p:animEffect>
                                    <p:anim calcmode="lin" valueType="num">
                                      <p:cBhvr>
                                        <p:cTn id="49" dur="1000" fill="hold"/>
                                        <p:tgtEl>
                                          <p:spTgt spid="10">
                                            <p:graphicEl>
                                              <a:dgm id="{A8176E5D-B119-4234-91AB-EFE9C2CF80B7}"/>
                                            </p:graphicEl>
                                          </p:spTgt>
                                        </p:tgtEl>
                                        <p:attrNameLst>
                                          <p:attrName>ppt_x</p:attrName>
                                        </p:attrNameLst>
                                      </p:cBhvr>
                                      <p:tavLst>
                                        <p:tav tm="0">
                                          <p:val>
                                            <p:strVal val="#ppt_x"/>
                                          </p:val>
                                        </p:tav>
                                        <p:tav tm="100000">
                                          <p:val>
                                            <p:strVal val="#ppt_x"/>
                                          </p:val>
                                        </p:tav>
                                      </p:tavLst>
                                    </p:anim>
                                    <p:anim calcmode="lin" valueType="num">
                                      <p:cBhvr>
                                        <p:cTn id="50" dur="1000" fill="hold"/>
                                        <p:tgtEl>
                                          <p:spTgt spid="10">
                                            <p:graphicEl>
                                              <a:dgm id="{A8176E5D-B119-4234-91AB-EFE9C2CF80B7}"/>
                                            </p:graphicEl>
                                          </p:spTgt>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30"/>
                                  </p:stCondLst>
                                  <p:childTnLst>
                                    <p:set>
                                      <p:cBhvr>
                                        <p:cTn id="52" dur="1" fill="hold">
                                          <p:stCondLst>
                                            <p:cond delay="0"/>
                                          </p:stCondLst>
                                        </p:cTn>
                                        <p:tgtEl>
                                          <p:spTgt spid="10">
                                            <p:graphicEl>
                                              <a:dgm id="{5A5E0268-7557-41F6-A6CC-892DF11AAC18}"/>
                                            </p:graphicEl>
                                          </p:spTgt>
                                        </p:tgtEl>
                                        <p:attrNameLst>
                                          <p:attrName>style.visibility</p:attrName>
                                        </p:attrNameLst>
                                      </p:cBhvr>
                                      <p:to>
                                        <p:strVal val="visible"/>
                                      </p:to>
                                    </p:set>
                                    <p:animEffect transition="in" filter="fade">
                                      <p:cBhvr>
                                        <p:cTn id="53" dur="1000"/>
                                        <p:tgtEl>
                                          <p:spTgt spid="10">
                                            <p:graphicEl>
                                              <a:dgm id="{5A5E0268-7557-41F6-A6CC-892DF11AAC18}"/>
                                            </p:graphicEl>
                                          </p:spTgt>
                                        </p:tgtEl>
                                      </p:cBhvr>
                                    </p:animEffect>
                                    <p:anim calcmode="lin" valueType="num">
                                      <p:cBhvr>
                                        <p:cTn id="54" dur="1000" fill="hold"/>
                                        <p:tgtEl>
                                          <p:spTgt spid="10">
                                            <p:graphicEl>
                                              <a:dgm id="{5A5E0268-7557-41F6-A6CC-892DF11AAC18}"/>
                                            </p:graphicEl>
                                          </p:spTgt>
                                        </p:tgtEl>
                                        <p:attrNameLst>
                                          <p:attrName>ppt_x</p:attrName>
                                        </p:attrNameLst>
                                      </p:cBhvr>
                                      <p:tavLst>
                                        <p:tav tm="0">
                                          <p:val>
                                            <p:strVal val="#ppt_x"/>
                                          </p:val>
                                        </p:tav>
                                        <p:tav tm="100000">
                                          <p:val>
                                            <p:strVal val="#ppt_x"/>
                                          </p:val>
                                        </p:tav>
                                      </p:tavLst>
                                    </p:anim>
                                    <p:anim calcmode="lin" valueType="num">
                                      <p:cBhvr>
                                        <p:cTn id="55" dur="1000" fill="hold"/>
                                        <p:tgtEl>
                                          <p:spTgt spid="10">
                                            <p:graphicEl>
                                              <a:dgm id="{5A5E0268-7557-41F6-A6CC-892DF11AAC18}"/>
                                            </p:graphicEl>
                                          </p:spTgt>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30"/>
                                  </p:stCondLst>
                                  <p:childTnLst>
                                    <p:set>
                                      <p:cBhvr>
                                        <p:cTn id="57" dur="1" fill="hold">
                                          <p:stCondLst>
                                            <p:cond delay="0"/>
                                          </p:stCondLst>
                                        </p:cTn>
                                        <p:tgtEl>
                                          <p:spTgt spid="10">
                                            <p:graphicEl>
                                              <a:dgm id="{3353CF1D-5822-47BA-A6C2-AC7DC94D5A9C}"/>
                                            </p:graphicEl>
                                          </p:spTgt>
                                        </p:tgtEl>
                                        <p:attrNameLst>
                                          <p:attrName>style.visibility</p:attrName>
                                        </p:attrNameLst>
                                      </p:cBhvr>
                                      <p:to>
                                        <p:strVal val="visible"/>
                                      </p:to>
                                    </p:set>
                                    <p:animEffect transition="in" filter="fade">
                                      <p:cBhvr>
                                        <p:cTn id="58" dur="1000"/>
                                        <p:tgtEl>
                                          <p:spTgt spid="10">
                                            <p:graphicEl>
                                              <a:dgm id="{3353CF1D-5822-47BA-A6C2-AC7DC94D5A9C}"/>
                                            </p:graphicEl>
                                          </p:spTgt>
                                        </p:tgtEl>
                                      </p:cBhvr>
                                    </p:animEffect>
                                    <p:anim calcmode="lin" valueType="num">
                                      <p:cBhvr>
                                        <p:cTn id="59" dur="1000" fill="hold"/>
                                        <p:tgtEl>
                                          <p:spTgt spid="10">
                                            <p:graphicEl>
                                              <a:dgm id="{3353CF1D-5822-47BA-A6C2-AC7DC94D5A9C}"/>
                                            </p:graphicEl>
                                          </p:spTgt>
                                        </p:tgtEl>
                                        <p:attrNameLst>
                                          <p:attrName>ppt_x</p:attrName>
                                        </p:attrNameLst>
                                      </p:cBhvr>
                                      <p:tavLst>
                                        <p:tav tm="0">
                                          <p:val>
                                            <p:strVal val="#ppt_x"/>
                                          </p:val>
                                        </p:tav>
                                        <p:tav tm="100000">
                                          <p:val>
                                            <p:strVal val="#ppt_x"/>
                                          </p:val>
                                        </p:tav>
                                      </p:tavLst>
                                    </p:anim>
                                    <p:anim calcmode="lin" valueType="num">
                                      <p:cBhvr>
                                        <p:cTn id="60" dur="1000" fill="hold"/>
                                        <p:tgtEl>
                                          <p:spTgt spid="10">
                                            <p:graphicEl>
                                              <a:dgm id="{3353CF1D-5822-47BA-A6C2-AC7DC94D5A9C}"/>
                                            </p:graphicEl>
                                          </p:spTgt>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30"/>
                                  </p:stCondLst>
                                  <p:childTnLst>
                                    <p:set>
                                      <p:cBhvr>
                                        <p:cTn id="62" dur="1" fill="hold">
                                          <p:stCondLst>
                                            <p:cond delay="0"/>
                                          </p:stCondLst>
                                        </p:cTn>
                                        <p:tgtEl>
                                          <p:spTgt spid="10">
                                            <p:graphicEl>
                                              <a:dgm id="{A102E018-9C2C-4317-8572-9362E8FC1AF8}"/>
                                            </p:graphicEl>
                                          </p:spTgt>
                                        </p:tgtEl>
                                        <p:attrNameLst>
                                          <p:attrName>style.visibility</p:attrName>
                                        </p:attrNameLst>
                                      </p:cBhvr>
                                      <p:to>
                                        <p:strVal val="visible"/>
                                      </p:to>
                                    </p:set>
                                    <p:animEffect transition="in" filter="fade">
                                      <p:cBhvr>
                                        <p:cTn id="63" dur="1000"/>
                                        <p:tgtEl>
                                          <p:spTgt spid="10">
                                            <p:graphicEl>
                                              <a:dgm id="{A102E018-9C2C-4317-8572-9362E8FC1AF8}"/>
                                            </p:graphicEl>
                                          </p:spTgt>
                                        </p:tgtEl>
                                      </p:cBhvr>
                                    </p:animEffect>
                                    <p:anim calcmode="lin" valueType="num">
                                      <p:cBhvr>
                                        <p:cTn id="64" dur="1000" fill="hold"/>
                                        <p:tgtEl>
                                          <p:spTgt spid="10">
                                            <p:graphicEl>
                                              <a:dgm id="{A102E018-9C2C-4317-8572-9362E8FC1AF8}"/>
                                            </p:graphicEl>
                                          </p:spTgt>
                                        </p:tgtEl>
                                        <p:attrNameLst>
                                          <p:attrName>ppt_x</p:attrName>
                                        </p:attrNameLst>
                                      </p:cBhvr>
                                      <p:tavLst>
                                        <p:tav tm="0">
                                          <p:val>
                                            <p:strVal val="#ppt_x"/>
                                          </p:val>
                                        </p:tav>
                                        <p:tav tm="100000">
                                          <p:val>
                                            <p:strVal val="#ppt_x"/>
                                          </p:val>
                                        </p:tav>
                                      </p:tavLst>
                                    </p:anim>
                                    <p:anim calcmode="lin" valueType="num">
                                      <p:cBhvr>
                                        <p:cTn id="65" dur="1000" fill="hold"/>
                                        <p:tgtEl>
                                          <p:spTgt spid="10">
                                            <p:graphicEl>
                                              <a:dgm id="{A102E018-9C2C-4317-8572-9362E8FC1AF8}"/>
                                            </p:graphicEl>
                                          </p:spTgt>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30"/>
                                  </p:stCondLst>
                                  <p:childTnLst>
                                    <p:set>
                                      <p:cBhvr>
                                        <p:cTn id="67" dur="1" fill="hold">
                                          <p:stCondLst>
                                            <p:cond delay="0"/>
                                          </p:stCondLst>
                                        </p:cTn>
                                        <p:tgtEl>
                                          <p:spTgt spid="10">
                                            <p:graphicEl>
                                              <a:dgm id="{B05634FC-081B-4BC5-BE4E-70E96448CBC7}"/>
                                            </p:graphicEl>
                                          </p:spTgt>
                                        </p:tgtEl>
                                        <p:attrNameLst>
                                          <p:attrName>style.visibility</p:attrName>
                                        </p:attrNameLst>
                                      </p:cBhvr>
                                      <p:to>
                                        <p:strVal val="visible"/>
                                      </p:to>
                                    </p:set>
                                    <p:animEffect transition="in" filter="fade">
                                      <p:cBhvr>
                                        <p:cTn id="68" dur="1000"/>
                                        <p:tgtEl>
                                          <p:spTgt spid="10">
                                            <p:graphicEl>
                                              <a:dgm id="{B05634FC-081B-4BC5-BE4E-70E96448CBC7}"/>
                                            </p:graphicEl>
                                          </p:spTgt>
                                        </p:tgtEl>
                                      </p:cBhvr>
                                    </p:animEffect>
                                    <p:anim calcmode="lin" valueType="num">
                                      <p:cBhvr>
                                        <p:cTn id="69" dur="1000" fill="hold"/>
                                        <p:tgtEl>
                                          <p:spTgt spid="10">
                                            <p:graphicEl>
                                              <a:dgm id="{B05634FC-081B-4BC5-BE4E-70E96448CBC7}"/>
                                            </p:graphicEl>
                                          </p:spTgt>
                                        </p:tgtEl>
                                        <p:attrNameLst>
                                          <p:attrName>ppt_x</p:attrName>
                                        </p:attrNameLst>
                                      </p:cBhvr>
                                      <p:tavLst>
                                        <p:tav tm="0">
                                          <p:val>
                                            <p:strVal val="#ppt_x"/>
                                          </p:val>
                                        </p:tav>
                                        <p:tav tm="100000">
                                          <p:val>
                                            <p:strVal val="#ppt_x"/>
                                          </p:val>
                                        </p:tav>
                                      </p:tavLst>
                                    </p:anim>
                                    <p:anim calcmode="lin" valueType="num">
                                      <p:cBhvr>
                                        <p:cTn id="70" dur="1000" fill="hold"/>
                                        <p:tgtEl>
                                          <p:spTgt spid="10">
                                            <p:graphicEl>
                                              <a:dgm id="{B05634FC-081B-4BC5-BE4E-70E96448CBC7}"/>
                                            </p:graphicEl>
                                          </p:spTgt>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30"/>
                                  </p:stCondLst>
                                  <p:childTnLst>
                                    <p:set>
                                      <p:cBhvr>
                                        <p:cTn id="72" dur="1" fill="hold">
                                          <p:stCondLst>
                                            <p:cond delay="0"/>
                                          </p:stCondLst>
                                        </p:cTn>
                                        <p:tgtEl>
                                          <p:spTgt spid="10">
                                            <p:graphicEl>
                                              <a:dgm id="{7169F0BE-38ED-4AA0-BD0F-6AEA778C8DB9}"/>
                                            </p:graphicEl>
                                          </p:spTgt>
                                        </p:tgtEl>
                                        <p:attrNameLst>
                                          <p:attrName>style.visibility</p:attrName>
                                        </p:attrNameLst>
                                      </p:cBhvr>
                                      <p:to>
                                        <p:strVal val="visible"/>
                                      </p:to>
                                    </p:set>
                                    <p:animEffect transition="in" filter="fade">
                                      <p:cBhvr>
                                        <p:cTn id="73" dur="1000"/>
                                        <p:tgtEl>
                                          <p:spTgt spid="10">
                                            <p:graphicEl>
                                              <a:dgm id="{7169F0BE-38ED-4AA0-BD0F-6AEA778C8DB9}"/>
                                            </p:graphicEl>
                                          </p:spTgt>
                                        </p:tgtEl>
                                      </p:cBhvr>
                                    </p:animEffect>
                                    <p:anim calcmode="lin" valueType="num">
                                      <p:cBhvr>
                                        <p:cTn id="74" dur="1000" fill="hold"/>
                                        <p:tgtEl>
                                          <p:spTgt spid="10">
                                            <p:graphicEl>
                                              <a:dgm id="{7169F0BE-38ED-4AA0-BD0F-6AEA778C8DB9}"/>
                                            </p:graphicEl>
                                          </p:spTgt>
                                        </p:tgtEl>
                                        <p:attrNameLst>
                                          <p:attrName>ppt_x</p:attrName>
                                        </p:attrNameLst>
                                      </p:cBhvr>
                                      <p:tavLst>
                                        <p:tav tm="0">
                                          <p:val>
                                            <p:strVal val="#ppt_x"/>
                                          </p:val>
                                        </p:tav>
                                        <p:tav tm="100000">
                                          <p:val>
                                            <p:strVal val="#ppt_x"/>
                                          </p:val>
                                        </p:tav>
                                      </p:tavLst>
                                    </p:anim>
                                    <p:anim calcmode="lin" valueType="num">
                                      <p:cBhvr>
                                        <p:cTn id="75" dur="1000" fill="hold"/>
                                        <p:tgtEl>
                                          <p:spTgt spid="10">
                                            <p:graphicEl>
                                              <a:dgm id="{7169F0BE-38ED-4AA0-BD0F-6AEA778C8DB9}"/>
                                            </p:graphicEl>
                                          </p:spTgt>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30"/>
                                  </p:stCondLst>
                                  <p:childTnLst>
                                    <p:set>
                                      <p:cBhvr>
                                        <p:cTn id="77" dur="1" fill="hold">
                                          <p:stCondLst>
                                            <p:cond delay="0"/>
                                          </p:stCondLst>
                                        </p:cTn>
                                        <p:tgtEl>
                                          <p:spTgt spid="10">
                                            <p:graphicEl>
                                              <a:dgm id="{E3FB0205-9E6F-404E-BB9F-D3662F49AF1C}"/>
                                            </p:graphicEl>
                                          </p:spTgt>
                                        </p:tgtEl>
                                        <p:attrNameLst>
                                          <p:attrName>style.visibility</p:attrName>
                                        </p:attrNameLst>
                                      </p:cBhvr>
                                      <p:to>
                                        <p:strVal val="visible"/>
                                      </p:to>
                                    </p:set>
                                    <p:animEffect transition="in" filter="fade">
                                      <p:cBhvr>
                                        <p:cTn id="78" dur="1000"/>
                                        <p:tgtEl>
                                          <p:spTgt spid="10">
                                            <p:graphicEl>
                                              <a:dgm id="{E3FB0205-9E6F-404E-BB9F-D3662F49AF1C}"/>
                                            </p:graphicEl>
                                          </p:spTgt>
                                        </p:tgtEl>
                                      </p:cBhvr>
                                    </p:animEffect>
                                    <p:anim calcmode="lin" valueType="num">
                                      <p:cBhvr>
                                        <p:cTn id="79" dur="1000" fill="hold"/>
                                        <p:tgtEl>
                                          <p:spTgt spid="10">
                                            <p:graphicEl>
                                              <a:dgm id="{E3FB0205-9E6F-404E-BB9F-D3662F49AF1C}"/>
                                            </p:graphicEl>
                                          </p:spTgt>
                                        </p:tgtEl>
                                        <p:attrNameLst>
                                          <p:attrName>ppt_x</p:attrName>
                                        </p:attrNameLst>
                                      </p:cBhvr>
                                      <p:tavLst>
                                        <p:tav tm="0">
                                          <p:val>
                                            <p:strVal val="#ppt_x"/>
                                          </p:val>
                                        </p:tav>
                                        <p:tav tm="100000">
                                          <p:val>
                                            <p:strVal val="#ppt_x"/>
                                          </p:val>
                                        </p:tav>
                                      </p:tavLst>
                                    </p:anim>
                                    <p:anim calcmode="lin" valueType="num">
                                      <p:cBhvr>
                                        <p:cTn id="80" dur="1000" fill="hold"/>
                                        <p:tgtEl>
                                          <p:spTgt spid="10">
                                            <p:graphicEl>
                                              <a:dgm id="{E3FB0205-9E6F-404E-BB9F-D3662F49AF1C}"/>
                                            </p:graphicEl>
                                          </p:spTgt>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30"/>
                                  </p:stCondLst>
                                  <p:childTnLst>
                                    <p:set>
                                      <p:cBhvr>
                                        <p:cTn id="82" dur="1" fill="hold">
                                          <p:stCondLst>
                                            <p:cond delay="0"/>
                                          </p:stCondLst>
                                        </p:cTn>
                                        <p:tgtEl>
                                          <p:spTgt spid="10">
                                            <p:graphicEl>
                                              <a:dgm id="{EB0F5FA3-DAEB-4780-B272-E569966A52CF}"/>
                                            </p:graphicEl>
                                          </p:spTgt>
                                        </p:tgtEl>
                                        <p:attrNameLst>
                                          <p:attrName>style.visibility</p:attrName>
                                        </p:attrNameLst>
                                      </p:cBhvr>
                                      <p:to>
                                        <p:strVal val="visible"/>
                                      </p:to>
                                    </p:set>
                                    <p:animEffect transition="in" filter="fade">
                                      <p:cBhvr>
                                        <p:cTn id="83" dur="1000"/>
                                        <p:tgtEl>
                                          <p:spTgt spid="10">
                                            <p:graphicEl>
                                              <a:dgm id="{EB0F5FA3-DAEB-4780-B272-E569966A52CF}"/>
                                            </p:graphicEl>
                                          </p:spTgt>
                                        </p:tgtEl>
                                      </p:cBhvr>
                                    </p:animEffect>
                                    <p:anim calcmode="lin" valueType="num">
                                      <p:cBhvr>
                                        <p:cTn id="84" dur="1000" fill="hold"/>
                                        <p:tgtEl>
                                          <p:spTgt spid="10">
                                            <p:graphicEl>
                                              <a:dgm id="{EB0F5FA3-DAEB-4780-B272-E569966A52CF}"/>
                                            </p:graphicEl>
                                          </p:spTgt>
                                        </p:tgtEl>
                                        <p:attrNameLst>
                                          <p:attrName>ppt_x</p:attrName>
                                        </p:attrNameLst>
                                      </p:cBhvr>
                                      <p:tavLst>
                                        <p:tav tm="0">
                                          <p:val>
                                            <p:strVal val="#ppt_x"/>
                                          </p:val>
                                        </p:tav>
                                        <p:tav tm="100000">
                                          <p:val>
                                            <p:strVal val="#ppt_x"/>
                                          </p:val>
                                        </p:tav>
                                      </p:tavLst>
                                    </p:anim>
                                    <p:anim calcmode="lin" valueType="num">
                                      <p:cBhvr>
                                        <p:cTn id="85" dur="1000" fill="hold"/>
                                        <p:tgtEl>
                                          <p:spTgt spid="10">
                                            <p:graphicEl>
                                              <a:dgm id="{EB0F5FA3-DAEB-4780-B272-E569966A52CF}"/>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p:bldSub>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10</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a:cs typeface="B Titr" panose="00000700000000000000" pitchFamily="2" charset="-78"/>
              </a:rPr>
              <a:t> </a:t>
            </a:r>
            <a:r>
              <a:rPr lang="fa-IR" dirty="0" smtClean="0">
                <a:cs typeface="B Titr" panose="00000700000000000000" pitchFamily="2" charset="-78"/>
              </a:rPr>
              <a:t>   ارزش </a:t>
            </a:r>
            <a:r>
              <a:rPr lang="fa-IR" dirty="0">
                <a:cs typeface="B Titr" panose="00000700000000000000" pitchFamily="2" charset="-78"/>
              </a:rPr>
              <a:t>سوختی مواد غذایی</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algn="r"/>
            <a:r>
              <a:rPr lang="fa-IR" sz="2800" b="1" dirty="0">
                <a:solidFill>
                  <a:schemeClr val="accent6"/>
                </a:solidFill>
                <a:cs typeface="B Nazanin" panose="00000400000000000000" pitchFamily="2" charset="-78"/>
              </a:rPr>
              <a:t>مواد اولیه </a:t>
            </a:r>
            <a:r>
              <a:rPr lang="fa-IR" sz="2800" dirty="0">
                <a:cs typeface="B Nazanin" panose="00000400000000000000" pitchFamily="2" charset="-78"/>
              </a:rPr>
              <a:t>برای سوخت و ساز یاخته </a:t>
            </a:r>
            <a:r>
              <a:rPr lang="fa-IR" sz="2800" dirty="0" smtClean="0">
                <a:cs typeface="B Nazanin" panose="00000400000000000000" pitchFamily="2" charset="-78"/>
              </a:rPr>
              <a:t>ها  :     </a:t>
            </a:r>
          </a:p>
          <a:p>
            <a:pPr marL="0" indent="0" algn="r">
              <a:buNone/>
            </a:pPr>
            <a:r>
              <a:rPr lang="fa-IR" sz="2800" dirty="0" smtClean="0">
                <a:cs typeface="B Nazanin" panose="00000400000000000000" pitchFamily="2" charset="-78"/>
              </a:rPr>
              <a:t>آب، ویتامین ها، مواد معدنی، کربوهیدرات ها، چربی ها و پروتئین ها</a:t>
            </a:r>
          </a:p>
          <a:p>
            <a:pPr algn="r"/>
            <a:r>
              <a:rPr lang="fa-IR" sz="2800" b="1" dirty="0" smtClean="0">
                <a:solidFill>
                  <a:schemeClr val="accent6"/>
                </a:solidFill>
                <a:cs typeface="B Nazanin" panose="00000400000000000000" pitchFamily="2" charset="-78"/>
              </a:rPr>
              <a:t>منابع</a:t>
            </a:r>
            <a:r>
              <a:rPr lang="fa-IR" sz="2800" dirty="0" smtClean="0">
                <a:solidFill>
                  <a:schemeClr val="accent6"/>
                </a:solidFill>
                <a:cs typeface="B Nazanin" panose="00000400000000000000" pitchFamily="2" charset="-78"/>
              </a:rPr>
              <a:t> </a:t>
            </a:r>
            <a:r>
              <a:rPr lang="fa-IR" sz="2800" dirty="0">
                <a:cs typeface="B Nazanin" panose="00000400000000000000" pitchFamily="2" charset="-78"/>
              </a:rPr>
              <a:t>تامین انرژی و سوخت و ساز یاخته </a:t>
            </a:r>
            <a:r>
              <a:rPr lang="fa-IR" sz="2800" dirty="0" smtClean="0">
                <a:cs typeface="B Nazanin" panose="00000400000000000000" pitchFamily="2" charset="-78"/>
              </a:rPr>
              <a:t>ها:</a:t>
            </a:r>
          </a:p>
          <a:p>
            <a:pPr algn="r"/>
            <a:r>
              <a:rPr lang="fa-IR" sz="2800" dirty="0">
                <a:cs typeface="B Nazanin" panose="00000400000000000000" pitchFamily="2" charset="-78"/>
              </a:rPr>
              <a:t>کربوهیدرات ها</a:t>
            </a:r>
            <a:r>
              <a:rPr lang="fa-IR" sz="2800" dirty="0" smtClean="0">
                <a:cs typeface="B Nazanin" panose="00000400000000000000" pitchFamily="2" charset="-78"/>
              </a:rPr>
              <a:t>، چربی </a:t>
            </a:r>
            <a:r>
              <a:rPr lang="fa-IR" sz="2800" dirty="0">
                <a:cs typeface="B Nazanin" panose="00000400000000000000" pitchFamily="2" charset="-78"/>
              </a:rPr>
              <a:t>ها و پروتئین </a:t>
            </a:r>
            <a:r>
              <a:rPr lang="fa-IR" sz="2800" dirty="0" smtClean="0">
                <a:cs typeface="B Nazanin" panose="00000400000000000000" pitchFamily="2" charset="-78"/>
              </a:rPr>
              <a:t>ها</a:t>
            </a:r>
          </a:p>
          <a:p>
            <a:pPr algn="r"/>
            <a:endParaRPr lang="fa-IR" sz="2800" dirty="0">
              <a:cs typeface="B Nazanin" panose="00000400000000000000" pitchFamily="2" charset="-78"/>
            </a:endParaRPr>
          </a:p>
          <a:p>
            <a:pPr algn="r"/>
            <a:r>
              <a:rPr lang="fa-IR" sz="2800" b="1" dirty="0" smtClean="0">
                <a:solidFill>
                  <a:schemeClr val="accent6"/>
                </a:solidFill>
                <a:cs typeface="B Nazanin" panose="00000400000000000000" pitchFamily="2" charset="-78"/>
              </a:rPr>
              <a:t>ارزش سوختی </a:t>
            </a:r>
            <a:r>
              <a:rPr lang="fa-IR" sz="2800" dirty="0" smtClean="0">
                <a:cs typeface="B Nazanin" panose="00000400000000000000" pitchFamily="2" charset="-78"/>
              </a:rPr>
              <a:t>یک ماده غذایی، مقدار انرژی است که از اکسایش </a:t>
            </a:r>
            <a:r>
              <a:rPr lang="fa-IR" sz="2800" b="1" dirty="0" smtClean="0">
                <a:solidFill>
                  <a:schemeClr val="accent1"/>
                </a:solidFill>
                <a:cs typeface="B Nazanin" panose="00000400000000000000" pitchFamily="2" charset="-78"/>
              </a:rPr>
              <a:t>یک گرم </a:t>
            </a:r>
            <a:r>
              <a:rPr lang="fa-IR" sz="2800" dirty="0" smtClean="0">
                <a:cs typeface="B Nazanin" panose="00000400000000000000" pitchFamily="2" charset="-78"/>
              </a:rPr>
              <a:t>ماده غذایی حاصل میشود.</a:t>
            </a:r>
            <a:endParaRPr lang="fa-IR" sz="2800" dirty="0">
              <a:cs typeface="B Nazanin" panose="00000400000000000000" pitchFamily="2" charset="-78"/>
            </a:endParaRPr>
          </a:p>
          <a:p>
            <a:pPr algn="r"/>
            <a:r>
              <a:rPr lang="fa-IR" sz="2800" dirty="0" smtClean="0">
                <a:cs typeface="B Nazanin" panose="00000400000000000000" pitchFamily="2" charset="-78"/>
              </a:rPr>
              <a:t>با اینکه همه واکنش های سوختن </a:t>
            </a:r>
            <a:r>
              <a:rPr lang="fa-IR" sz="2800" b="1" dirty="0" smtClean="0">
                <a:solidFill>
                  <a:schemeClr val="accent6"/>
                </a:solidFill>
                <a:cs typeface="B Nazanin" panose="00000400000000000000" pitchFamily="2" charset="-78"/>
              </a:rPr>
              <a:t>گرماده</a:t>
            </a:r>
            <a:r>
              <a:rPr lang="fa-IR" sz="2800" dirty="0" smtClean="0">
                <a:cs typeface="B Nazanin" panose="00000400000000000000" pitchFamily="2" charset="-78"/>
              </a:rPr>
              <a:t> هستند اما ارزش سوختی </a:t>
            </a:r>
            <a:r>
              <a:rPr lang="fa-IR" sz="2800" b="1" dirty="0" smtClean="0">
                <a:solidFill>
                  <a:schemeClr val="accent1"/>
                </a:solidFill>
                <a:cs typeface="B Nazanin" panose="00000400000000000000" pitchFamily="2" charset="-78"/>
              </a:rPr>
              <a:t>بدون علامت منفی </a:t>
            </a:r>
            <a:r>
              <a:rPr lang="fa-IR" sz="2800" dirty="0" smtClean="0">
                <a:cs typeface="B Nazanin" panose="00000400000000000000" pitchFamily="2" charset="-78"/>
              </a:rPr>
              <a:t>بیان میشود.</a:t>
            </a:r>
            <a:endParaRPr lang="fa-IR" sz="2800" dirty="0">
              <a:cs typeface="B Nazanin" panose="00000400000000000000" pitchFamily="2" charset="-78"/>
            </a:endParaRPr>
          </a:p>
        </p:txBody>
      </p:sp>
      <p:sp>
        <p:nvSpPr>
          <p:cNvPr id="7" name="TextBox 6">
            <a:extLst>
              <a:ext uri="{FF2B5EF4-FFF2-40B4-BE49-F238E27FC236}">
                <a16:creationId xmlns:a16="http://schemas.microsoft.com/office/drawing/2014/main" id="{CCA5975B-6477-7918-6EB7-A8D65B8DDA5A}"/>
              </a:ext>
            </a:extLst>
          </p:cNvPr>
          <p:cNvSpPr txBox="1"/>
          <p:nvPr/>
        </p:nvSpPr>
        <p:spPr>
          <a:xfrm>
            <a:off x="512504" y="3326552"/>
            <a:ext cx="1922321" cy="523220"/>
          </a:xfrm>
          <a:prstGeom prst="rect">
            <a:avLst/>
          </a:prstGeom>
          <a:noFill/>
        </p:spPr>
        <p:txBody>
          <a:bodyPr wrap="none" rtlCol="0">
            <a:spAutoFit/>
          </a:bodyPr>
          <a:lstStyle/>
          <a:p>
            <a:r>
              <a:rPr lang="fa-IR" sz="2800" dirty="0">
                <a:solidFill>
                  <a:schemeClr val="tx1">
                    <a:lumMod val="75000"/>
                    <a:lumOff val="25000"/>
                  </a:schemeClr>
                </a:solidFill>
                <a:cs typeface="B Nazanin" panose="00000400000000000000" pitchFamily="2" charset="-78"/>
              </a:rPr>
              <a:t>= ارزش سوختی</a:t>
            </a:r>
          </a:p>
        </p:txBody>
      </p:sp>
      <p:sp>
        <p:nvSpPr>
          <p:cNvPr id="8" name="TextBox 7">
            <a:extLst>
              <a:ext uri="{FF2B5EF4-FFF2-40B4-BE49-F238E27FC236}">
                <a16:creationId xmlns:a16="http://schemas.microsoft.com/office/drawing/2014/main" id="{60EA1469-E186-F964-6DCE-5CBBDF0E9206}"/>
              </a:ext>
            </a:extLst>
          </p:cNvPr>
          <p:cNvSpPr txBox="1"/>
          <p:nvPr/>
        </p:nvSpPr>
        <p:spPr>
          <a:xfrm>
            <a:off x="2464389" y="3021340"/>
            <a:ext cx="3319498" cy="1133644"/>
          </a:xfrm>
          <a:prstGeom prst="rect">
            <a:avLst/>
          </a:prstGeom>
          <a:noFill/>
        </p:spPr>
        <p:txBody>
          <a:bodyPr wrap="none" rtlCol="0">
            <a:spAutoFit/>
          </a:bodyPr>
          <a:lstStyle/>
          <a:p>
            <a:pPr marL="91440" indent="-91440" algn="r">
              <a:spcBef>
                <a:spcPts val="1200"/>
              </a:spcBef>
              <a:spcAft>
                <a:spcPts val="200"/>
              </a:spcAft>
              <a:buClr>
                <a:schemeClr val="accent1"/>
              </a:buClr>
              <a:buSzPct val="100000"/>
              <a:buFont typeface="Calibri" panose="020F0502020204030204" pitchFamily="34" charset="0"/>
              <a:buChar char=" "/>
            </a:pPr>
            <a:r>
              <a:rPr lang="fa-IR" sz="2800" dirty="0">
                <a:solidFill>
                  <a:schemeClr val="tx1">
                    <a:lumMod val="75000"/>
                    <a:lumOff val="25000"/>
                  </a:schemeClr>
                </a:solidFill>
                <a:cs typeface="B Nazanin" panose="00000400000000000000" pitchFamily="2" charset="-78"/>
              </a:rPr>
              <a:t>|قدر مطلق آنتالپی سوختن|</a:t>
            </a:r>
          </a:p>
          <a:p>
            <a:pPr marL="91440" indent="-91440" algn="ctr">
              <a:spcBef>
                <a:spcPts val="1200"/>
              </a:spcBef>
              <a:spcAft>
                <a:spcPts val="200"/>
              </a:spcAft>
              <a:buClr>
                <a:schemeClr val="accent1"/>
              </a:buClr>
              <a:buSzPct val="100000"/>
              <a:buFont typeface="Calibri" panose="020F0502020204030204" pitchFamily="34" charset="0"/>
              <a:buChar char=" "/>
            </a:pPr>
            <a:r>
              <a:rPr lang="fa-IR" sz="2800" dirty="0">
                <a:solidFill>
                  <a:schemeClr val="tx1">
                    <a:lumMod val="75000"/>
                    <a:lumOff val="25000"/>
                  </a:schemeClr>
                </a:solidFill>
                <a:cs typeface="B Nazanin" panose="00000400000000000000" pitchFamily="2" charset="-78"/>
              </a:rPr>
              <a:t>جرم مولی</a:t>
            </a:r>
            <a:endParaRPr lang="en-US" sz="2800" dirty="0">
              <a:solidFill>
                <a:schemeClr val="tx1">
                  <a:lumMod val="75000"/>
                  <a:lumOff val="25000"/>
                </a:schemeClr>
              </a:solidFill>
              <a:cs typeface="B Nazanin" panose="00000400000000000000" pitchFamily="2" charset="-78"/>
            </a:endParaRPr>
          </a:p>
        </p:txBody>
      </p:sp>
      <p:cxnSp>
        <p:nvCxnSpPr>
          <p:cNvPr id="9" name="Straight Connector 8">
            <a:extLst>
              <a:ext uri="{FF2B5EF4-FFF2-40B4-BE49-F238E27FC236}">
                <a16:creationId xmlns:a16="http://schemas.microsoft.com/office/drawing/2014/main" id="{D6DF7C5E-0B90-57CB-2CAE-5F8C03372BF5}"/>
              </a:ext>
            </a:extLst>
          </p:cNvPr>
          <p:cNvCxnSpPr>
            <a:stCxn id="8" idx="1"/>
            <a:endCxn id="8" idx="3"/>
          </p:cNvCxnSpPr>
          <p:nvPr/>
        </p:nvCxnSpPr>
        <p:spPr>
          <a:xfrm>
            <a:off x="2464389" y="3588162"/>
            <a:ext cx="3319498"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8455166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1000"/>
                                        <p:tgtEl>
                                          <p:spTgt spid="6">
                                            <p:txEl>
                                              <p:pRg st="1" end="1"/>
                                            </p:txEl>
                                          </p:spTgt>
                                        </p:tgtEl>
                                      </p:cBhvr>
                                    </p:animEffect>
                                    <p:anim calcmode="lin" valueType="num">
                                      <p:cBhvr>
                                        <p:cTn id="13"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1000"/>
                                        <p:tgtEl>
                                          <p:spTgt spid="6">
                                            <p:txEl>
                                              <p:pRg st="2" end="2"/>
                                            </p:txEl>
                                          </p:spTgt>
                                        </p:tgtEl>
                                      </p:cBhvr>
                                    </p:animEffect>
                                    <p:anim calcmode="lin" valueType="num">
                                      <p:cBhvr>
                                        <p:cTn id="20"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fade">
                                      <p:cBhvr>
                                        <p:cTn id="24" dur="1000"/>
                                        <p:tgtEl>
                                          <p:spTgt spid="6">
                                            <p:txEl>
                                              <p:pRg st="3" end="3"/>
                                            </p:txEl>
                                          </p:spTgt>
                                        </p:tgtEl>
                                      </p:cBhvr>
                                    </p:animEffect>
                                    <p:anim calcmode="lin" valueType="num">
                                      <p:cBhvr>
                                        <p:cTn id="25"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1000"/>
                                        <p:tgtEl>
                                          <p:spTgt spid="6">
                                            <p:txEl>
                                              <p:pRg st="5" end="5"/>
                                            </p:txEl>
                                          </p:spTgt>
                                        </p:tgtEl>
                                      </p:cBhvr>
                                    </p:animEffect>
                                    <p:anim calcmode="lin" valueType="num">
                                      <p:cBhvr>
                                        <p:cTn id="32"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6">
                                            <p:txEl>
                                              <p:pRg st="6" end="6"/>
                                            </p:txEl>
                                          </p:spTgt>
                                        </p:tgtEl>
                                        <p:attrNameLst>
                                          <p:attrName>style.visibility</p:attrName>
                                        </p:attrNameLst>
                                      </p:cBhvr>
                                      <p:to>
                                        <p:strVal val="visible"/>
                                      </p:to>
                                    </p:set>
                                    <p:animEffect transition="in" filter="fade">
                                      <p:cBhvr>
                                        <p:cTn id="38" dur="1000"/>
                                        <p:tgtEl>
                                          <p:spTgt spid="6">
                                            <p:txEl>
                                              <p:pRg st="6" end="6"/>
                                            </p:txEl>
                                          </p:spTgt>
                                        </p:tgtEl>
                                      </p:cBhvr>
                                    </p:animEffect>
                                    <p:anim calcmode="lin" valueType="num">
                                      <p:cBhvr>
                                        <p:cTn id="39"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1000"/>
                                        <p:tgtEl>
                                          <p:spTgt spid="7"/>
                                        </p:tgtEl>
                                      </p:cBhvr>
                                    </p:animEffect>
                                    <p:anim calcmode="lin" valueType="num">
                                      <p:cBhvr>
                                        <p:cTn id="46" dur="1000" fill="hold"/>
                                        <p:tgtEl>
                                          <p:spTgt spid="7"/>
                                        </p:tgtEl>
                                        <p:attrNameLst>
                                          <p:attrName>ppt_x</p:attrName>
                                        </p:attrNameLst>
                                      </p:cBhvr>
                                      <p:tavLst>
                                        <p:tav tm="0">
                                          <p:val>
                                            <p:strVal val="#ppt_x"/>
                                          </p:val>
                                        </p:tav>
                                        <p:tav tm="100000">
                                          <p:val>
                                            <p:strVal val="#ppt_x"/>
                                          </p:val>
                                        </p:tav>
                                      </p:tavLst>
                                    </p:anim>
                                    <p:anim calcmode="lin" valueType="num">
                                      <p:cBhvr>
                                        <p:cTn id="47" dur="1000" fill="hold"/>
                                        <p:tgtEl>
                                          <p:spTgt spid="7"/>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1000"/>
                                        <p:tgtEl>
                                          <p:spTgt spid="9"/>
                                        </p:tgtEl>
                                      </p:cBhvr>
                                    </p:animEffect>
                                    <p:anim calcmode="lin" valueType="num">
                                      <p:cBhvr>
                                        <p:cTn id="51" dur="1000" fill="hold"/>
                                        <p:tgtEl>
                                          <p:spTgt spid="9"/>
                                        </p:tgtEl>
                                        <p:attrNameLst>
                                          <p:attrName>ppt_x</p:attrName>
                                        </p:attrNameLst>
                                      </p:cBhvr>
                                      <p:tavLst>
                                        <p:tav tm="0">
                                          <p:val>
                                            <p:strVal val="#ppt_x"/>
                                          </p:val>
                                        </p:tav>
                                        <p:tav tm="100000">
                                          <p:val>
                                            <p:strVal val="#ppt_x"/>
                                          </p:val>
                                        </p:tav>
                                      </p:tavLst>
                                    </p:anim>
                                    <p:anim calcmode="lin" valueType="num">
                                      <p:cBhvr>
                                        <p:cTn id="52" dur="1000" fill="hold"/>
                                        <p:tgtEl>
                                          <p:spTgt spid="9"/>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1000"/>
                                        <p:tgtEl>
                                          <p:spTgt spid="8"/>
                                        </p:tgtEl>
                                      </p:cBhvr>
                                    </p:animEffect>
                                    <p:anim calcmode="lin" valueType="num">
                                      <p:cBhvr>
                                        <p:cTn id="56" dur="1000" fill="hold"/>
                                        <p:tgtEl>
                                          <p:spTgt spid="8"/>
                                        </p:tgtEl>
                                        <p:attrNameLst>
                                          <p:attrName>ppt_x</p:attrName>
                                        </p:attrNameLst>
                                      </p:cBhvr>
                                      <p:tavLst>
                                        <p:tav tm="0">
                                          <p:val>
                                            <p:strVal val="#ppt_x"/>
                                          </p:val>
                                        </p:tav>
                                        <p:tav tm="100000">
                                          <p:val>
                                            <p:strVal val="#ppt_x"/>
                                          </p:val>
                                        </p:tav>
                                      </p:tavLst>
                                    </p:anim>
                                    <p:anim calcmode="lin" valueType="num">
                                      <p:cBhvr>
                                        <p:cTn id="5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11</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منابع تامین انرژی برای سوخت و ساز یاخته ها</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r>
              <a:rPr lang="fa-IR" sz="2800" dirty="0" smtClean="0">
                <a:cs typeface="B Nazanin" panose="00000400000000000000" pitchFamily="2" charset="-78"/>
              </a:rPr>
              <a:t>پروتئین </a:t>
            </a:r>
            <a:r>
              <a:rPr lang="fa-IR" sz="2800" b="1" dirty="0" smtClean="0">
                <a:solidFill>
                  <a:schemeClr val="accent6"/>
                </a:solidFill>
                <a:cs typeface="B Nazanin" panose="00000400000000000000" pitchFamily="2" charset="-78"/>
              </a:rPr>
              <a:t>=</a:t>
            </a:r>
            <a:r>
              <a:rPr lang="fa-IR" sz="2800" dirty="0" smtClean="0">
                <a:cs typeface="B Nazanin" panose="00000400000000000000" pitchFamily="2" charset="-78"/>
              </a:rPr>
              <a:t> کربوهیدرات </a:t>
            </a:r>
            <a:r>
              <a:rPr lang="fa-IR" sz="2800" dirty="0" smtClean="0">
                <a:solidFill>
                  <a:schemeClr val="accent6"/>
                </a:solidFill>
                <a:cs typeface="B Nazanin" panose="00000400000000000000" pitchFamily="2" charset="-78"/>
              </a:rPr>
              <a:t>&lt;</a:t>
            </a:r>
            <a:r>
              <a:rPr lang="fa-IR" sz="2800" dirty="0" smtClean="0">
                <a:cs typeface="B Nazanin" panose="00000400000000000000" pitchFamily="2" charset="-78"/>
              </a:rPr>
              <a:t> چربی   :ارزش سوختی</a:t>
            </a:r>
          </a:p>
          <a:p>
            <a:r>
              <a:rPr lang="fa-IR" b="1" dirty="0" smtClean="0">
                <a:solidFill>
                  <a:schemeClr val="tx2"/>
                </a:solidFill>
                <a:cs typeface="B Nazanin" panose="00000400000000000000" pitchFamily="2" charset="-78"/>
              </a:rPr>
              <a:t> </a:t>
            </a:r>
            <a:r>
              <a:rPr lang="en-US" b="1" dirty="0">
                <a:solidFill>
                  <a:schemeClr val="tx2"/>
                </a:solidFill>
                <a:cs typeface="B Nazanin" panose="00000400000000000000" pitchFamily="2" charset="-78"/>
              </a:rPr>
              <a:t>                   </a:t>
            </a:r>
            <a:r>
              <a:rPr lang="en-US" b="1" dirty="0" smtClean="0">
                <a:solidFill>
                  <a:schemeClr val="tx2"/>
                </a:solidFill>
                <a:cs typeface="B Nazanin" panose="00000400000000000000" pitchFamily="2" charset="-78"/>
              </a:rPr>
              <a:t>          (</a:t>
            </a:r>
            <a:r>
              <a:rPr lang="fa-IR" b="1" dirty="0" smtClean="0">
                <a:solidFill>
                  <a:schemeClr val="tx2"/>
                </a:solidFill>
                <a:cs typeface="B Nazanin" panose="00000400000000000000" pitchFamily="2" charset="-78"/>
              </a:rPr>
              <a:t>38</a:t>
            </a:r>
            <a:r>
              <a:rPr lang="en-US" b="1" dirty="0" smtClean="0">
                <a:solidFill>
                  <a:schemeClr val="tx2"/>
                </a:solidFill>
                <a:cs typeface="B Nazanin" panose="00000400000000000000" pitchFamily="2" charset="-78"/>
              </a:rPr>
              <a:t>kJ/g)            </a:t>
            </a:r>
            <a:r>
              <a:rPr lang="fa-IR" b="1" dirty="0" smtClean="0">
                <a:solidFill>
                  <a:schemeClr val="tx2"/>
                </a:solidFill>
                <a:cs typeface="B Nazanin" panose="00000400000000000000" pitchFamily="2" charset="-78"/>
              </a:rPr>
              <a:t> </a:t>
            </a:r>
            <a:r>
              <a:rPr lang="en-US" b="1" dirty="0" smtClean="0">
                <a:solidFill>
                  <a:schemeClr val="tx2"/>
                </a:solidFill>
                <a:cs typeface="B Nazanin" panose="00000400000000000000" pitchFamily="2" charset="-78"/>
              </a:rPr>
              <a:t>         (</a:t>
            </a:r>
            <a:r>
              <a:rPr lang="fa-IR" b="1" dirty="0" smtClean="0">
                <a:solidFill>
                  <a:schemeClr val="tx2"/>
                </a:solidFill>
                <a:cs typeface="B Nazanin" panose="00000400000000000000" pitchFamily="2" charset="-78"/>
              </a:rPr>
              <a:t>17</a:t>
            </a:r>
            <a:r>
              <a:rPr lang="en-US" b="1" dirty="0" smtClean="0">
                <a:solidFill>
                  <a:schemeClr val="tx2"/>
                </a:solidFill>
                <a:cs typeface="B Nazanin" panose="00000400000000000000" pitchFamily="2" charset="-78"/>
              </a:rPr>
              <a:t>kJ/g)</a:t>
            </a:r>
          </a:p>
          <a:p>
            <a:pPr marL="0" indent="0" algn="r">
              <a:buNone/>
            </a:pPr>
            <a:r>
              <a:rPr lang="fa-IR" sz="2800" dirty="0" smtClean="0">
                <a:cs typeface="B Nazanin" panose="00000400000000000000" pitchFamily="2" charset="-78"/>
              </a:rPr>
              <a:t>ارزش سوختی کربوهیدرات ها </a:t>
            </a:r>
            <a:r>
              <a:rPr lang="fa-IR" sz="2800" dirty="0">
                <a:cs typeface="B Nazanin" panose="00000400000000000000" pitchFamily="2" charset="-78"/>
              </a:rPr>
              <a:t>با </a:t>
            </a:r>
            <a:r>
              <a:rPr lang="fa-IR" sz="2800" dirty="0" smtClean="0">
                <a:cs typeface="B Nazanin" panose="00000400000000000000" pitchFamily="2" charset="-78"/>
              </a:rPr>
              <a:t>پروتئین ها برابر بوده و ارزش سوختی چربی بیش از دو برابر آنهاست.</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علت ذخیره بیشتر و بهتر چربی در بدن:</a:t>
            </a:r>
          </a:p>
          <a:p>
            <a:pPr marL="0" indent="0" algn="r">
              <a:buNone/>
            </a:pPr>
            <a:r>
              <a:rPr lang="fa-IR" sz="2800" dirty="0" smtClean="0">
                <a:cs typeface="B Nazanin" panose="00000400000000000000" pitchFamily="2" charset="-78"/>
              </a:rPr>
              <a:t>1) چربی دارای مولکول های </a:t>
            </a:r>
            <a:r>
              <a:rPr lang="fa-IR" sz="2800" b="1" dirty="0" smtClean="0">
                <a:solidFill>
                  <a:schemeClr val="accent6"/>
                </a:solidFill>
                <a:cs typeface="B Nazanin" panose="00000400000000000000" pitchFamily="2" charset="-78"/>
              </a:rPr>
              <a:t>ناقطبی</a:t>
            </a:r>
            <a:r>
              <a:rPr lang="fa-IR" sz="2800" dirty="0" smtClean="0">
                <a:cs typeface="B Nazanin" panose="00000400000000000000" pitchFamily="2" charset="-78"/>
              </a:rPr>
              <a:t> بوده و </a:t>
            </a:r>
            <a:r>
              <a:rPr lang="fa-IR" sz="2800" dirty="0">
                <a:cs typeface="B Nazanin" panose="00000400000000000000" pitchFamily="2" charset="-78"/>
              </a:rPr>
              <a:t>در آب </a:t>
            </a:r>
            <a:r>
              <a:rPr lang="fa-IR" sz="2800" b="1" dirty="0" smtClean="0">
                <a:solidFill>
                  <a:schemeClr val="accent1"/>
                </a:solidFill>
                <a:cs typeface="B Nazanin" panose="00000400000000000000" pitchFamily="2" charset="-78"/>
              </a:rPr>
              <a:t>نامحلول </a:t>
            </a:r>
            <a:r>
              <a:rPr lang="fa-IR" sz="2800" dirty="0" smtClean="0">
                <a:cs typeface="B Nazanin" panose="00000400000000000000" pitchFamily="2" charset="-78"/>
              </a:rPr>
              <a:t>است.</a:t>
            </a:r>
          </a:p>
          <a:p>
            <a:pPr marL="0" indent="0" algn="r">
              <a:buNone/>
            </a:pPr>
            <a:r>
              <a:rPr lang="fa-IR" sz="2800" dirty="0" smtClean="0">
                <a:cs typeface="B Nazanin" panose="00000400000000000000" pitchFamily="2" charset="-78"/>
              </a:rPr>
              <a:t>2) </a:t>
            </a:r>
            <a:r>
              <a:rPr lang="fa-IR" sz="2800" b="1" dirty="0" smtClean="0">
                <a:solidFill>
                  <a:schemeClr val="accent6"/>
                </a:solidFill>
                <a:cs typeface="B Nazanin" panose="00000400000000000000" pitchFamily="2" charset="-78"/>
              </a:rPr>
              <a:t>ارزش سوختی </a:t>
            </a:r>
            <a:r>
              <a:rPr lang="fa-IR" sz="2800" dirty="0" smtClean="0">
                <a:cs typeface="B Nazanin" panose="00000400000000000000" pitchFamily="2" charset="-78"/>
              </a:rPr>
              <a:t>چربی ها بیشتر از کربوهیدرات ها و پروتئین هاست.</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051" y="3377421"/>
            <a:ext cx="3058651" cy="2483069"/>
          </a:xfrm>
          <a:prstGeom prst="rect">
            <a:avLst/>
          </a:prstGeom>
        </p:spPr>
      </p:pic>
      <p:sp>
        <p:nvSpPr>
          <p:cNvPr id="4" name="TextBox 3"/>
          <p:cNvSpPr txBox="1"/>
          <p:nvPr/>
        </p:nvSpPr>
        <p:spPr>
          <a:xfrm>
            <a:off x="299949" y="5860490"/>
            <a:ext cx="4036682" cy="369332"/>
          </a:xfrm>
          <a:prstGeom prst="rect">
            <a:avLst/>
          </a:prstGeom>
          <a:noFill/>
        </p:spPr>
        <p:txBody>
          <a:bodyPr wrap="none" rtlCol="0">
            <a:spAutoFit/>
          </a:bodyPr>
          <a:lstStyle/>
          <a:p>
            <a:r>
              <a:rPr lang="fa-IR" dirty="0" smtClean="0">
                <a:cs typeface="B Nazanin" panose="00000400000000000000" pitchFamily="2" charset="-78"/>
              </a:rPr>
              <a:t>مولکول </a:t>
            </a:r>
            <a:r>
              <a:rPr lang="fa-IR" b="1" dirty="0" smtClean="0">
                <a:solidFill>
                  <a:schemeClr val="accent6"/>
                </a:solidFill>
                <a:cs typeface="B Nazanin" panose="00000400000000000000" pitchFamily="2" charset="-78"/>
              </a:rPr>
              <a:t>تری‌گلیسرید</a:t>
            </a:r>
            <a:r>
              <a:rPr lang="fa-IR" dirty="0" smtClean="0">
                <a:cs typeface="B Nazanin" panose="00000400000000000000" pitchFamily="2" charset="-78"/>
              </a:rPr>
              <a:t> که در بافت چربی ها وجود دارد.</a:t>
            </a:r>
            <a:endParaRPr lang="fa-IR" dirty="0">
              <a:cs typeface="B Nazanin" panose="00000400000000000000" pitchFamily="2" charset="-78"/>
            </a:endParaRPr>
          </a:p>
        </p:txBody>
      </p:sp>
    </p:spTree>
    <p:extLst>
      <p:ext uri="{BB962C8B-B14F-4D97-AF65-F5344CB8AC3E}">
        <p14:creationId xmlns:p14="http://schemas.microsoft.com/office/powerpoint/2010/main" val="3653391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1000"/>
                                        <p:tgtEl>
                                          <p:spTgt spid="6">
                                            <p:txEl>
                                              <p:pRg st="1" end="1"/>
                                            </p:txEl>
                                          </p:spTgt>
                                        </p:tgtEl>
                                      </p:cBhvr>
                                    </p:animEffect>
                                    <p:anim calcmode="lin" valueType="num">
                                      <p:cBhvr>
                                        <p:cTn id="13"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1000"/>
                                        <p:tgtEl>
                                          <p:spTgt spid="6">
                                            <p:txEl>
                                              <p:pRg st="2" end="2"/>
                                            </p:txEl>
                                          </p:spTgt>
                                        </p:tgtEl>
                                      </p:cBhvr>
                                    </p:animEffect>
                                    <p:anim calcmode="lin" valueType="num">
                                      <p:cBhvr>
                                        <p:cTn id="18"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
                                            <p:txEl>
                                              <p:pRg st="4" end="4"/>
                                            </p:txEl>
                                          </p:spTgt>
                                        </p:tgtEl>
                                        <p:attrNameLst>
                                          <p:attrName>style.visibility</p:attrName>
                                        </p:attrNameLst>
                                      </p:cBhvr>
                                      <p:to>
                                        <p:strVal val="visible"/>
                                      </p:to>
                                    </p:set>
                                    <p:animEffect transition="in" filter="fade">
                                      <p:cBhvr>
                                        <p:cTn id="24" dur="1000"/>
                                        <p:tgtEl>
                                          <p:spTgt spid="6">
                                            <p:txEl>
                                              <p:pRg st="4" end="4"/>
                                            </p:txEl>
                                          </p:spTgt>
                                        </p:tgtEl>
                                      </p:cBhvr>
                                    </p:animEffect>
                                    <p:anim calcmode="lin" valueType="num">
                                      <p:cBhvr>
                                        <p:cTn id="25"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animEffect transition="in" filter="fade">
                                      <p:cBhvr>
                                        <p:cTn id="29" dur="1000"/>
                                        <p:tgtEl>
                                          <p:spTgt spid="6">
                                            <p:txEl>
                                              <p:pRg st="5" end="5"/>
                                            </p:txEl>
                                          </p:spTgt>
                                        </p:tgtEl>
                                      </p:cBhvr>
                                    </p:animEffect>
                                    <p:anim calcmode="lin" valueType="num">
                                      <p:cBhvr>
                                        <p:cTn id="30"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6">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6">
                                            <p:txEl>
                                              <p:pRg st="6" end="6"/>
                                            </p:txEl>
                                          </p:spTgt>
                                        </p:tgtEl>
                                        <p:attrNameLst>
                                          <p:attrName>style.visibility</p:attrName>
                                        </p:attrNameLst>
                                      </p:cBhvr>
                                      <p:to>
                                        <p:strVal val="visible"/>
                                      </p:to>
                                    </p:set>
                                    <p:animEffect transition="in" filter="fade">
                                      <p:cBhvr>
                                        <p:cTn id="34" dur="1000"/>
                                        <p:tgtEl>
                                          <p:spTgt spid="6">
                                            <p:txEl>
                                              <p:pRg st="6" end="6"/>
                                            </p:txEl>
                                          </p:spTgt>
                                        </p:tgtEl>
                                      </p:cBhvr>
                                    </p:animEffect>
                                    <p:anim calcmode="lin" valueType="num">
                                      <p:cBhvr>
                                        <p:cTn id="35"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1000"/>
                                        <p:tgtEl>
                                          <p:spTgt spid="3"/>
                                        </p:tgtEl>
                                      </p:cBhvr>
                                    </p:animEffect>
                                    <p:anim calcmode="lin" valueType="num">
                                      <p:cBhvr>
                                        <p:cTn id="42" dur="1000" fill="hold"/>
                                        <p:tgtEl>
                                          <p:spTgt spid="3"/>
                                        </p:tgtEl>
                                        <p:attrNameLst>
                                          <p:attrName>ppt_x</p:attrName>
                                        </p:attrNameLst>
                                      </p:cBhvr>
                                      <p:tavLst>
                                        <p:tav tm="0">
                                          <p:val>
                                            <p:strVal val="#ppt_x"/>
                                          </p:val>
                                        </p:tav>
                                        <p:tav tm="100000">
                                          <p:val>
                                            <p:strVal val="#ppt_x"/>
                                          </p:val>
                                        </p:tav>
                                      </p:tavLst>
                                    </p:anim>
                                    <p:anim calcmode="lin" valueType="num">
                                      <p:cBhvr>
                                        <p:cTn id="43" dur="1000" fill="hold"/>
                                        <p:tgtEl>
                                          <p:spTgt spid="3"/>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1000"/>
                                        <p:tgtEl>
                                          <p:spTgt spid="4"/>
                                        </p:tgtEl>
                                      </p:cBhvr>
                                    </p:animEffect>
                                    <p:anim calcmode="lin" valueType="num">
                                      <p:cBhvr>
                                        <p:cTn id="47" dur="1000" fill="hold"/>
                                        <p:tgtEl>
                                          <p:spTgt spid="4"/>
                                        </p:tgtEl>
                                        <p:attrNameLst>
                                          <p:attrName>ppt_x</p:attrName>
                                        </p:attrNameLst>
                                      </p:cBhvr>
                                      <p:tavLst>
                                        <p:tav tm="0">
                                          <p:val>
                                            <p:strVal val="#ppt_x"/>
                                          </p:val>
                                        </p:tav>
                                        <p:tav tm="100000">
                                          <p:val>
                                            <p:strVal val="#ppt_x"/>
                                          </p:val>
                                        </p:tav>
                                      </p:tavLst>
                                    </p:anim>
                                    <p:anim calcmode="lin" valueType="num">
                                      <p:cBhvr>
                                        <p:cTn id="4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12</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قانون هس</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smtClean="0">
                <a:cs typeface="B Nazanin" panose="00000400000000000000" pitchFamily="2" charset="-78"/>
              </a:rPr>
              <a:t>گرمای یک واکنش معین به راهی که برای انجام آن در پیش گرفته می شود، وابسته </a:t>
            </a:r>
            <a:r>
              <a:rPr lang="fa-IR" sz="2800" b="1" dirty="0" smtClean="0">
                <a:solidFill>
                  <a:schemeClr val="accent6"/>
                </a:solidFill>
                <a:cs typeface="B Nazanin" panose="00000400000000000000" pitchFamily="2" charset="-78"/>
              </a:rPr>
              <a:t>نیست</a:t>
            </a:r>
            <a:r>
              <a:rPr lang="fa-IR" sz="2800" dirty="0" smtClean="0">
                <a:cs typeface="B Nazanin" panose="00000400000000000000" pitchFamily="2" charset="-78"/>
              </a:rPr>
              <a:t>.</a:t>
            </a:r>
          </a:p>
          <a:p>
            <a:pPr marL="0" indent="0" algn="r">
              <a:buNone/>
            </a:pPr>
            <a:r>
              <a:rPr lang="fa-IR" sz="2800" dirty="0" smtClean="0">
                <a:cs typeface="B Nazanin" panose="00000400000000000000" pitchFamily="2" charset="-78"/>
              </a:rPr>
              <a:t>یعنی اگر یک واکنش شیمیایی را از چند مسیر مختلف انجام دهیم، آنتالپی سوختن آن در همه مسیر ها یکسان است و </a:t>
            </a:r>
            <a:r>
              <a:rPr lang="fa-IR" sz="2800" b="1" dirty="0" smtClean="0">
                <a:solidFill>
                  <a:schemeClr val="accent1"/>
                </a:solidFill>
                <a:cs typeface="B Nazanin" panose="00000400000000000000" pitchFamily="2" charset="-78"/>
              </a:rPr>
              <a:t>آنتالپی سوختن فقط به حالت آغازی و پایانی فرانید بستگی دارد</a:t>
            </a:r>
            <a:r>
              <a:rPr lang="fa-IR" sz="2800" dirty="0" smtClean="0">
                <a:cs typeface="B Nazanin" panose="00000400000000000000" pitchFamily="2" charset="-78"/>
              </a:rPr>
              <a:t>.</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a:t>
            </a:r>
            <a:r>
              <a:rPr lang="fa-IR" sz="2800" b="1" dirty="0" smtClean="0">
                <a:solidFill>
                  <a:schemeClr val="accent6"/>
                </a:solidFill>
                <a:cs typeface="B Nazanin" panose="00000400000000000000" pitchFamily="2" charset="-78"/>
              </a:rPr>
              <a:t>قانون هس</a:t>
            </a:r>
            <a:r>
              <a:rPr lang="fa-IR" sz="2800" dirty="0" smtClean="0">
                <a:cs typeface="B Nazanin" panose="00000400000000000000" pitchFamily="2" charset="-78"/>
              </a:rPr>
              <a:t>: </a:t>
            </a:r>
            <a:r>
              <a:rPr lang="fa-IR" sz="2800" b="1" dirty="0" smtClean="0">
                <a:cs typeface="B Nazanin" panose="00000400000000000000" pitchFamily="2" charset="-78"/>
              </a:rPr>
              <a:t>"اگر معادله واکنشی را بتوان از جمع معادله دو یا چند واکنش دیگر بدست آورد</a:t>
            </a:r>
            <a:r>
              <a:rPr lang="fa-IR" sz="2800" b="1" dirty="0">
                <a:cs typeface="B Nazanin" panose="00000400000000000000" pitchFamily="2" charset="-78"/>
              </a:rPr>
              <a:t>، آنتالپی سوختن </a:t>
            </a:r>
            <a:r>
              <a:rPr lang="fa-IR" sz="2800" b="1" dirty="0" smtClean="0">
                <a:cs typeface="B Nazanin" panose="00000400000000000000" pitchFamily="2" charset="-78"/>
              </a:rPr>
              <a:t> آن نیز از جمع جبری </a:t>
            </a:r>
            <a:r>
              <a:rPr lang="fa-IR" sz="2800" b="1" dirty="0">
                <a:cs typeface="B Nazanin" panose="00000400000000000000" pitchFamily="2" charset="-78"/>
              </a:rPr>
              <a:t>آنتالپی سوختن </a:t>
            </a:r>
            <a:r>
              <a:rPr lang="fa-IR" sz="2800" b="1" dirty="0" smtClean="0">
                <a:cs typeface="B Nazanin" panose="00000400000000000000" pitchFamily="2" charset="-78"/>
              </a:rPr>
              <a:t>همان واکنش ها بدست می آید."</a:t>
            </a:r>
          </a:p>
          <a:p>
            <a:pPr marL="0" indent="0" algn="r">
              <a:buNone/>
            </a:pPr>
            <a:endParaRPr lang="fa-IR" sz="2800" dirty="0">
              <a:cs typeface="B Nazanin" panose="00000400000000000000" pitchFamily="2" charset="-78"/>
            </a:endParaRPr>
          </a:p>
          <a:p>
            <a:pPr marL="0" indent="0" algn="r">
              <a:buNone/>
            </a:pPr>
            <a:endParaRPr lang="fa-IR" sz="2800" dirty="0" smtClean="0">
              <a:cs typeface="B Nazanin" panose="00000400000000000000" pitchFamily="2" charset="-78"/>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6697" y="5015126"/>
            <a:ext cx="4582675" cy="895465"/>
          </a:xfrm>
          <a:prstGeom prst="rect">
            <a:avLst/>
          </a:prstGeom>
        </p:spPr>
      </p:pic>
    </p:spTree>
    <p:extLst>
      <p:ext uri="{BB962C8B-B14F-4D97-AF65-F5344CB8AC3E}">
        <p14:creationId xmlns:p14="http://schemas.microsoft.com/office/powerpoint/2010/main" val="983278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500" fill="hold"/>
                                        <p:tgtEl>
                                          <p:spTgt spid="3"/>
                                        </p:tgtEl>
                                        <p:attrNameLst>
                                          <p:attrName>ppt_w</p:attrName>
                                        </p:attrNameLst>
                                      </p:cBhvr>
                                      <p:tavLst>
                                        <p:tav tm="0">
                                          <p:val>
                                            <p:fltVal val="0"/>
                                          </p:val>
                                        </p:tav>
                                        <p:tav tm="100000">
                                          <p:val>
                                            <p:strVal val="#ppt_w"/>
                                          </p:val>
                                        </p:tav>
                                      </p:tavLst>
                                    </p:anim>
                                    <p:anim calcmode="lin" valueType="num">
                                      <p:cBhvr>
                                        <p:cTn id="29" dur="500" fill="hold"/>
                                        <p:tgtEl>
                                          <p:spTgt spid="3"/>
                                        </p:tgtEl>
                                        <p:attrNameLst>
                                          <p:attrName>ppt_h</p:attrName>
                                        </p:attrNameLst>
                                      </p:cBhvr>
                                      <p:tavLst>
                                        <p:tav tm="0">
                                          <p:val>
                                            <p:fltVal val="0"/>
                                          </p:val>
                                        </p:tav>
                                        <p:tav tm="100000">
                                          <p:val>
                                            <p:strVal val="#ppt_h"/>
                                          </p:val>
                                        </p:tav>
                                      </p:tavLst>
                                    </p:anim>
                                    <p:animEffect transition="in" filter="fad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13</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b="3189"/>
          <a:stretch/>
        </p:blipFill>
        <p:spPr>
          <a:xfrm rot="16200000">
            <a:off x="5362994" y="-3822685"/>
            <a:ext cx="1466011" cy="12111085"/>
          </a:xfrm>
          <a:prstGeom prst="rect">
            <a:avLst/>
          </a:prstGeom>
        </p:spPr>
      </p:pic>
    </p:spTree>
    <p:extLst>
      <p:ext uri="{BB962C8B-B14F-4D97-AF65-F5344CB8AC3E}">
        <p14:creationId xmlns:p14="http://schemas.microsoft.com/office/powerpoint/2010/main" val="3760518166"/>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14</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20743" t="1317" r="55863" b="455"/>
          <a:stretch/>
        </p:blipFill>
        <p:spPr>
          <a:xfrm rot="16200000">
            <a:off x="5416379" y="-3726593"/>
            <a:ext cx="1359242" cy="11975756"/>
          </a:xfrm>
          <a:prstGeom prst="rect">
            <a:avLst/>
          </a:prstGeom>
        </p:spPr>
      </p:pic>
    </p:spTree>
    <p:extLst>
      <p:ext uri="{BB962C8B-B14F-4D97-AF65-F5344CB8AC3E}">
        <p14:creationId xmlns:p14="http://schemas.microsoft.com/office/powerpoint/2010/main" val="198123321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15</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3143" t="2398" r="16930" b="1013"/>
          <a:stretch/>
        </p:blipFill>
        <p:spPr>
          <a:xfrm rot="16200000">
            <a:off x="4936063" y="-3307954"/>
            <a:ext cx="2319874" cy="11775989"/>
          </a:xfrm>
          <a:prstGeom prst="rect">
            <a:avLst/>
          </a:prstGeom>
        </p:spPr>
      </p:pic>
    </p:spTree>
    <p:extLst>
      <p:ext uri="{BB962C8B-B14F-4D97-AF65-F5344CB8AC3E}">
        <p14:creationId xmlns:p14="http://schemas.microsoft.com/office/powerpoint/2010/main" val="3082682945"/>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Man with a laptop">
            <a:extLst>
              <a:ext uri="{FF2B5EF4-FFF2-40B4-BE49-F238E27FC236}">
                <a16:creationId xmlns:a16="http://schemas.microsoft.com/office/drawing/2014/main" id="{4E80E6EE-AA75-4A4E-BB8E-4A4D152D04AA}"/>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fa-IR" dirty="0" smtClean="0"/>
              <a:t>فصل 2 – شیمی یازدهم</a:t>
            </a:r>
            <a:endParaRPr lang="en-US" dirty="0"/>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16</a:t>
            </a:fld>
            <a:endParaRPr lang="en-US" dirty="0"/>
          </a:p>
        </p:txBody>
      </p:sp>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pPr algn="r"/>
            <a:r>
              <a:rPr lang="fa-IR" dirty="0" smtClean="0">
                <a:cs typeface="B Titr" panose="00000700000000000000" pitchFamily="2" charset="-78"/>
              </a:rPr>
              <a:t>      </a:t>
            </a:r>
            <a:r>
              <a:rPr lang="fa-IR" dirty="0">
                <a:cs typeface="B Titr" panose="00000700000000000000" pitchFamily="2" charset="-78"/>
              </a:rPr>
              <a:t> </a:t>
            </a:r>
            <a:r>
              <a:rPr lang="fa-IR" dirty="0" smtClean="0">
                <a:cs typeface="B Titr" panose="00000700000000000000" pitchFamily="2" charset="-78"/>
              </a:rPr>
              <a:t>روش های افزایش زمان ماندگاری مواد غذایی</a:t>
            </a:r>
            <a:endParaRPr lang="en-US" dirty="0">
              <a:cs typeface="B Titr" panose="00000700000000000000" pitchFamily="2" charset="-78"/>
            </a:endParaRPr>
          </a:p>
        </p:txBody>
      </p:sp>
      <p:graphicFrame>
        <p:nvGraphicFramePr>
          <p:cNvPr id="5" name="Content Placeholder 2" descr="Smart Art object">
            <a:extLst>
              <a:ext uri="{FF2B5EF4-FFF2-40B4-BE49-F238E27FC236}">
                <a16:creationId xmlns:a16="http://schemas.microsoft.com/office/drawing/2014/main" id="{59405A29-4A0F-429B-A6BA-2D3E9946C76A}"/>
              </a:ext>
            </a:extLst>
          </p:cNvPr>
          <p:cNvGraphicFramePr>
            <a:graphicFrameLocks noGrp="1"/>
          </p:cNvGraphicFramePr>
          <p:nvPr>
            <p:ph sz="half" idx="1"/>
            <p:extLst>
              <p:ext uri="{D42A27DB-BD31-4B8C-83A1-F6EECF244321}">
                <p14:modId xmlns:p14="http://schemas.microsoft.com/office/powerpoint/2010/main" val="1001809172"/>
              </p:ext>
            </p:extLst>
          </p:nvPr>
        </p:nvGraphicFramePr>
        <p:xfrm>
          <a:off x="675022" y="1812925"/>
          <a:ext cx="10906125" cy="4087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TextBox 3"/>
          <p:cNvSpPr txBox="1"/>
          <p:nvPr/>
        </p:nvSpPr>
        <p:spPr>
          <a:xfrm>
            <a:off x="6463862" y="4012324"/>
            <a:ext cx="184731" cy="369332"/>
          </a:xfrm>
          <a:prstGeom prst="rect">
            <a:avLst/>
          </a:prstGeom>
          <a:noFill/>
        </p:spPr>
        <p:txBody>
          <a:bodyPr wrap="none" rtlCol="0">
            <a:spAutoFit/>
          </a:bodyPr>
          <a:lstStyle/>
          <a:p>
            <a:endParaRPr lang="en-US" dirty="0"/>
          </a:p>
        </p:txBody>
      </p:sp>
      <p:sp>
        <p:nvSpPr>
          <p:cNvPr id="8" name="Right Brace 7"/>
          <p:cNvSpPr/>
          <p:nvPr/>
        </p:nvSpPr>
        <p:spPr>
          <a:xfrm rot="10800000">
            <a:off x="2836194" y="4229699"/>
            <a:ext cx="718930" cy="1785937"/>
          </a:xfrm>
          <a:prstGeom prst="rightBrace">
            <a:avLst/>
          </a:prstGeom>
          <a:ln w="5715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226682" y="4759334"/>
            <a:ext cx="2608406" cy="584775"/>
          </a:xfrm>
          <a:prstGeom prst="rect">
            <a:avLst/>
          </a:prstGeom>
          <a:noFill/>
        </p:spPr>
        <p:txBody>
          <a:bodyPr wrap="none" rtlCol="0">
            <a:spAutoFit/>
          </a:bodyPr>
          <a:lstStyle/>
          <a:p>
            <a:r>
              <a:rPr lang="fa-IR" sz="3200" b="1" dirty="0" smtClean="0">
                <a:solidFill>
                  <a:schemeClr val="accent6"/>
                </a:solidFill>
                <a:cs typeface="B Nazanin" panose="00000400000000000000" pitchFamily="2" charset="-78"/>
              </a:rPr>
              <a:t>روش های صنعتی</a:t>
            </a:r>
            <a:endParaRPr lang="en-US" sz="3200" b="1" dirty="0">
              <a:solidFill>
                <a:schemeClr val="accent6"/>
              </a:solidFill>
              <a:cs typeface="B Nazanin" panose="00000400000000000000" pitchFamily="2" charset="-78"/>
            </a:endParaRPr>
          </a:p>
        </p:txBody>
      </p:sp>
      <p:sp>
        <p:nvSpPr>
          <p:cNvPr id="11" name="Right Brace 10"/>
          <p:cNvSpPr/>
          <p:nvPr/>
        </p:nvSpPr>
        <p:spPr>
          <a:xfrm rot="10800000">
            <a:off x="2877206" y="1698026"/>
            <a:ext cx="677917" cy="2416774"/>
          </a:xfrm>
          <a:prstGeom prst="rightBrace">
            <a:avLst/>
          </a:prstGeom>
          <a:ln w="571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a:off x="390188" y="2525854"/>
            <a:ext cx="2444900" cy="584775"/>
          </a:xfrm>
          <a:prstGeom prst="rect">
            <a:avLst/>
          </a:prstGeom>
          <a:noFill/>
        </p:spPr>
        <p:txBody>
          <a:bodyPr wrap="none" rtlCol="0">
            <a:spAutoFit/>
          </a:bodyPr>
          <a:lstStyle/>
          <a:p>
            <a:r>
              <a:rPr lang="fa-IR" sz="3200" b="1" dirty="0" smtClean="0">
                <a:solidFill>
                  <a:schemeClr val="accent1"/>
                </a:solidFill>
                <a:cs typeface="B Nazanin" panose="00000400000000000000" pitchFamily="2" charset="-78"/>
              </a:rPr>
              <a:t>روش های سنتی</a:t>
            </a:r>
            <a:endParaRPr lang="en-US" sz="3200" b="1" dirty="0">
              <a:solidFill>
                <a:schemeClr val="accent1"/>
              </a:solidFill>
              <a:cs typeface="B Nazanin" panose="00000400000000000000" pitchFamily="2" charset="-78"/>
            </a:endParaRPr>
          </a:p>
        </p:txBody>
      </p:sp>
      <p:graphicFrame>
        <p:nvGraphicFramePr>
          <p:cNvPr id="13" name="Content Placeholder 2" descr="Smart Art object">
            <a:extLst>
              <a:ext uri="{FF2B5EF4-FFF2-40B4-BE49-F238E27FC236}">
                <a16:creationId xmlns:a16="http://schemas.microsoft.com/office/drawing/2014/main" id="{59405A29-4A0F-429B-A6BA-2D3E9946C76A}"/>
              </a:ext>
            </a:extLst>
          </p:cNvPr>
          <p:cNvGraphicFramePr>
            <a:graphicFrameLocks/>
          </p:cNvGraphicFramePr>
          <p:nvPr>
            <p:extLst>
              <p:ext uri="{D42A27DB-BD31-4B8C-83A1-F6EECF244321}">
                <p14:modId xmlns:p14="http://schemas.microsoft.com/office/powerpoint/2010/main" val="593301636"/>
              </p:ext>
            </p:extLst>
          </p:nvPr>
        </p:nvGraphicFramePr>
        <p:xfrm>
          <a:off x="3343076" y="1832344"/>
          <a:ext cx="8450119" cy="408781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33165230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30"/>
                                  </p:stCondLst>
                                  <p:childTnLst>
                                    <p:set>
                                      <p:cBhvr>
                                        <p:cTn id="6" dur="1" fill="hold">
                                          <p:stCondLst>
                                            <p:cond delay="0"/>
                                          </p:stCondLst>
                                        </p:cTn>
                                        <p:tgtEl>
                                          <p:spTgt spid="13">
                                            <p:graphicEl>
                                              <a:dgm id="{CEA2759F-04D9-4319-8466-608E10C60CA5}"/>
                                            </p:graphicEl>
                                          </p:spTgt>
                                        </p:tgtEl>
                                        <p:attrNameLst>
                                          <p:attrName>style.visibility</p:attrName>
                                        </p:attrNameLst>
                                      </p:cBhvr>
                                      <p:to>
                                        <p:strVal val="visible"/>
                                      </p:to>
                                    </p:set>
                                    <p:animEffect transition="in" filter="fade">
                                      <p:cBhvr>
                                        <p:cTn id="7" dur="1000"/>
                                        <p:tgtEl>
                                          <p:spTgt spid="13">
                                            <p:graphicEl>
                                              <a:dgm id="{CEA2759F-04D9-4319-8466-608E10C60CA5}"/>
                                            </p:graphicEl>
                                          </p:spTgt>
                                        </p:tgtEl>
                                      </p:cBhvr>
                                    </p:animEffect>
                                    <p:anim calcmode="lin" valueType="num">
                                      <p:cBhvr>
                                        <p:cTn id="8" dur="1000" fill="hold"/>
                                        <p:tgtEl>
                                          <p:spTgt spid="13">
                                            <p:graphicEl>
                                              <a:dgm id="{CEA2759F-04D9-4319-8466-608E10C60CA5}"/>
                                            </p:graphicEl>
                                          </p:spTgt>
                                        </p:tgtEl>
                                        <p:attrNameLst>
                                          <p:attrName>ppt_x</p:attrName>
                                        </p:attrNameLst>
                                      </p:cBhvr>
                                      <p:tavLst>
                                        <p:tav tm="0">
                                          <p:val>
                                            <p:strVal val="#ppt_x"/>
                                          </p:val>
                                        </p:tav>
                                        <p:tav tm="100000">
                                          <p:val>
                                            <p:strVal val="#ppt_x"/>
                                          </p:val>
                                        </p:tav>
                                      </p:tavLst>
                                    </p:anim>
                                    <p:anim calcmode="lin" valueType="num">
                                      <p:cBhvr>
                                        <p:cTn id="9" dur="1000" fill="hold"/>
                                        <p:tgtEl>
                                          <p:spTgt spid="13">
                                            <p:graphicEl>
                                              <a:dgm id="{CEA2759F-04D9-4319-8466-608E10C60CA5}"/>
                                            </p:graphicEl>
                                          </p:spTgt>
                                        </p:tgtEl>
                                        <p:attrNameLst>
                                          <p:attrName>ppt_y</p:attrName>
                                        </p:attrNameLst>
                                      </p:cBhvr>
                                      <p:tavLst>
                                        <p:tav tm="0">
                                          <p:val>
                                            <p:strVal val="#ppt_y+.1"/>
                                          </p:val>
                                        </p:tav>
                                        <p:tav tm="100000">
                                          <p:val>
                                            <p:strVal val="#ppt_y"/>
                                          </p:val>
                                        </p:tav>
                                      </p:tavLst>
                                    </p:anim>
                                  </p:childTnLst>
                                </p:cTn>
                              </p:par>
                            </p:childTnLst>
                          </p:cTn>
                        </p:par>
                        <p:par>
                          <p:cTn id="10" fill="hold">
                            <p:stCondLst>
                              <p:cond delay="1030"/>
                            </p:stCondLst>
                            <p:childTnLst>
                              <p:par>
                                <p:cTn id="11" presetID="42" presetClass="entr" presetSubtype="0" fill="hold" grpId="0" nodeType="afterEffect">
                                  <p:stCondLst>
                                    <p:cond delay="30"/>
                                  </p:stCondLst>
                                  <p:childTnLst>
                                    <p:set>
                                      <p:cBhvr>
                                        <p:cTn id="12" dur="1" fill="hold">
                                          <p:stCondLst>
                                            <p:cond delay="0"/>
                                          </p:stCondLst>
                                        </p:cTn>
                                        <p:tgtEl>
                                          <p:spTgt spid="13">
                                            <p:graphicEl>
                                              <a:dgm id="{DC9165CC-80F3-4853-9C9F-A1ABDB8AC3CA}"/>
                                            </p:graphicEl>
                                          </p:spTgt>
                                        </p:tgtEl>
                                        <p:attrNameLst>
                                          <p:attrName>style.visibility</p:attrName>
                                        </p:attrNameLst>
                                      </p:cBhvr>
                                      <p:to>
                                        <p:strVal val="visible"/>
                                      </p:to>
                                    </p:set>
                                    <p:animEffect transition="in" filter="fade">
                                      <p:cBhvr>
                                        <p:cTn id="13" dur="1000"/>
                                        <p:tgtEl>
                                          <p:spTgt spid="13">
                                            <p:graphicEl>
                                              <a:dgm id="{DC9165CC-80F3-4853-9C9F-A1ABDB8AC3CA}"/>
                                            </p:graphicEl>
                                          </p:spTgt>
                                        </p:tgtEl>
                                      </p:cBhvr>
                                    </p:animEffect>
                                    <p:anim calcmode="lin" valueType="num">
                                      <p:cBhvr>
                                        <p:cTn id="14" dur="1000" fill="hold"/>
                                        <p:tgtEl>
                                          <p:spTgt spid="13">
                                            <p:graphicEl>
                                              <a:dgm id="{DC9165CC-80F3-4853-9C9F-A1ABDB8AC3CA}"/>
                                            </p:graphicEl>
                                          </p:spTgt>
                                        </p:tgtEl>
                                        <p:attrNameLst>
                                          <p:attrName>ppt_x</p:attrName>
                                        </p:attrNameLst>
                                      </p:cBhvr>
                                      <p:tavLst>
                                        <p:tav tm="0">
                                          <p:val>
                                            <p:strVal val="#ppt_x"/>
                                          </p:val>
                                        </p:tav>
                                        <p:tav tm="100000">
                                          <p:val>
                                            <p:strVal val="#ppt_x"/>
                                          </p:val>
                                        </p:tav>
                                      </p:tavLst>
                                    </p:anim>
                                    <p:anim calcmode="lin" valueType="num">
                                      <p:cBhvr>
                                        <p:cTn id="15" dur="1000" fill="hold"/>
                                        <p:tgtEl>
                                          <p:spTgt spid="13">
                                            <p:graphicEl>
                                              <a:dgm id="{DC9165CC-80F3-4853-9C9F-A1ABDB8AC3CA}"/>
                                            </p:graphicEl>
                                          </p:spTgt>
                                        </p:tgtEl>
                                        <p:attrNameLst>
                                          <p:attrName>ppt_y</p:attrName>
                                        </p:attrNameLst>
                                      </p:cBhvr>
                                      <p:tavLst>
                                        <p:tav tm="0">
                                          <p:val>
                                            <p:strVal val="#ppt_y+.1"/>
                                          </p:val>
                                        </p:tav>
                                        <p:tav tm="100000">
                                          <p:val>
                                            <p:strVal val="#ppt_y"/>
                                          </p:val>
                                        </p:tav>
                                      </p:tavLst>
                                    </p:anim>
                                  </p:childTnLst>
                                </p:cTn>
                              </p:par>
                            </p:childTnLst>
                          </p:cTn>
                        </p:par>
                        <p:par>
                          <p:cTn id="16" fill="hold">
                            <p:stCondLst>
                              <p:cond delay="2060"/>
                            </p:stCondLst>
                            <p:childTnLst>
                              <p:par>
                                <p:cTn id="17" presetID="42" presetClass="entr" presetSubtype="0" fill="hold" grpId="0" nodeType="afterEffect">
                                  <p:stCondLst>
                                    <p:cond delay="30"/>
                                  </p:stCondLst>
                                  <p:childTnLst>
                                    <p:set>
                                      <p:cBhvr>
                                        <p:cTn id="18" dur="1" fill="hold">
                                          <p:stCondLst>
                                            <p:cond delay="0"/>
                                          </p:stCondLst>
                                        </p:cTn>
                                        <p:tgtEl>
                                          <p:spTgt spid="13">
                                            <p:graphicEl>
                                              <a:dgm id="{D98ED1B4-E787-4163-8A3B-69398F96FDD2}"/>
                                            </p:graphicEl>
                                          </p:spTgt>
                                        </p:tgtEl>
                                        <p:attrNameLst>
                                          <p:attrName>style.visibility</p:attrName>
                                        </p:attrNameLst>
                                      </p:cBhvr>
                                      <p:to>
                                        <p:strVal val="visible"/>
                                      </p:to>
                                    </p:set>
                                    <p:animEffect transition="in" filter="fade">
                                      <p:cBhvr>
                                        <p:cTn id="19" dur="1000"/>
                                        <p:tgtEl>
                                          <p:spTgt spid="13">
                                            <p:graphicEl>
                                              <a:dgm id="{D98ED1B4-E787-4163-8A3B-69398F96FDD2}"/>
                                            </p:graphicEl>
                                          </p:spTgt>
                                        </p:tgtEl>
                                      </p:cBhvr>
                                    </p:animEffect>
                                    <p:anim calcmode="lin" valueType="num">
                                      <p:cBhvr>
                                        <p:cTn id="20" dur="1000" fill="hold"/>
                                        <p:tgtEl>
                                          <p:spTgt spid="13">
                                            <p:graphicEl>
                                              <a:dgm id="{D98ED1B4-E787-4163-8A3B-69398F96FDD2}"/>
                                            </p:graphicEl>
                                          </p:spTgt>
                                        </p:tgtEl>
                                        <p:attrNameLst>
                                          <p:attrName>ppt_x</p:attrName>
                                        </p:attrNameLst>
                                      </p:cBhvr>
                                      <p:tavLst>
                                        <p:tav tm="0">
                                          <p:val>
                                            <p:strVal val="#ppt_x"/>
                                          </p:val>
                                        </p:tav>
                                        <p:tav tm="100000">
                                          <p:val>
                                            <p:strVal val="#ppt_x"/>
                                          </p:val>
                                        </p:tav>
                                      </p:tavLst>
                                    </p:anim>
                                    <p:anim calcmode="lin" valueType="num">
                                      <p:cBhvr>
                                        <p:cTn id="21" dur="1000" fill="hold"/>
                                        <p:tgtEl>
                                          <p:spTgt spid="13">
                                            <p:graphicEl>
                                              <a:dgm id="{D98ED1B4-E787-4163-8A3B-69398F96FDD2}"/>
                                            </p:graphicEl>
                                          </p:spTgt>
                                        </p:tgtEl>
                                        <p:attrNameLst>
                                          <p:attrName>ppt_y</p:attrName>
                                        </p:attrNameLst>
                                      </p:cBhvr>
                                      <p:tavLst>
                                        <p:tav tm="0">
                                          <p:val>
                                            <p:strVal val="#ppt_y+.1"/>
                                          </p:val>
                                        </p:tav>
                                        <p:tav tm="100000">
                                          <p:val>
                                            <p:strVal val="#ppt_y"/>
                                          </p:val>
                                        </p:tav>
                                      </p:tavLst>
                                    </p:anim>
                                  </p:childTnLst>
                                </p:cTn>
                              </p:par>
                            </p:childTnLst>
                          </p:cTn>
                        </p:par>
                        <p:par>
                          <p:cTn id="22" fill="hold">
                            <p:stCondLst>
                              <p:cond delay="3090"/>
                            </p:stCondLst>
                            <p:childTnLst>
                              <p:par>
                                <p:cTn id="23" presetID="42" presetClass="entr" presetSubtype="0" fill="hold" grpId="0" nodeType="afterEffect">
                                  <p:stCondLst>
                                    <p:cond delay="30"/>
                                  </p:stCondLst>
                                  <p:childTnLst>
                                    <p:set>
                                      <p:cBhvr>
                                        <p:cTn id="24" dur="1" fill="hold">
                                          <p:stCondLst>
                                            <p:cond delay="0"/>
                                          </p:stCondLst>
                                        </p:cTn>
                                        <p:tgtEl>
                                          <p:spTgt spid="13">
                                            <p:graphicEl>
                                              <a:dgm id="{9ED26337-DF4C-4F64-9570-CED7672ED0FA}"/>
                                            </p:graphicEl>
                                          </p:spTgt>
                                        </p:tgtEl>
                                        <p:attrNameLst>
                                          <p:attrName>style.visibility</p:attrName>
                                        </p:attrNameLst>
                                      </p:cBhvr>
                                      <p:to>
                                        <p:strVal val="visible"/>
                                      </p:to>
                                    </p:set>
                                    <p:animEffect transition="in" filter="fade">
                                      <p:cBhvr>
                                        <p:cTn id="25" dur="1000"/>
                                        <p:tgtEl>
                                          <p:spTgt spid="13">
                                            <p:graphicEl>
                                              <a:dgm id="{9ED26337-DF4C-4F64-9570-CED7672ED0FA}"/>
                                            </p:graphicEl>
                                          </p:spTgt>
                                        </p:tgtEl>
                                      </p:cBhvr>
                                    </p:animEffect>
                                    <p:anim calcmode="lin" valueType="num">
                                      <p:cBhvr>
                                        <p:cTn id="26" dur="1000" fill="hold"/>
                                        <p:tgtEl>
                                          <p:spTgt spid="13">
                                            <p:graphicEl>
                                              <a:dgm id="{9ED26337-DF4C-4F64-9570-CED7672ED0FA}"/>
                                            </p:graphicEl>
                                          </p:spTgt>
                                        </p:tgtEl>
                                        <p:attrNameLst>
                                          <p:attrName>ppt_x</p:attrName>
                                        </p:attrNameLst>
                                      </p:cBhvr>
                                      <p:tavLst>
                                        <p:tav tm="0">
                                          <p:val>
                                            <p:strVal val="#ppt_x"/>
                                          </p:val>
                                        </p:tav>
                                        <p:tav tm="100000">
                                          <p:val>
                                            <p:strVal val="#ppt_x"/>
                                          </p:val>
                                        </p:tav>
                                      </p:tavLst>
                                    </p:anim>
                                    <p:anim calcmode="lin" valueType="num">
                                      <p:cBhvr>
                                        <p:cTn id="27" dur="1000" fill="hold"/>
                                        <p:tgtEl>
                                          <p:spTgt spid="13">
                                            <p:graphicEl>
                                              <a:dgm id="{9ED26337-DF4C-4F64-9570-CED7672ED0FA}"/>
                                            </p:graphicEl>
                                          </p:spTgt>
                                        </p:tgtEl>
                                        <p:attrNameLst>
                                          <p:attrName>ppt_y</p:attrName>
                                        </p:attrNameLst>
                                      </p:cBhvr>
                                      <p:tavLst>
                                        <p:tav tm="0">
                                          <p:val>
                                            <p:strVal val="#ppt_y+.1"/>
                                          </p:val>
                                        </p:tav>
                                        <p:tav tm="100000">
                                          <p:val>
                                            <p:strVal val="#ppt_y"/>
                                          </p:val>
                                        </p:tav>
                                      </p:tavLst>
                                    </p:anim>
                                  </p:childTnLst>
                                </p:cTn>
                              </p:par>
                            </p:childTnLst>
                          </p:cTn>
                        </p:par>
                        <p:par>
                          <p:cTn id="28" fill="hold">
                            <p:stCondLst>
                              <p:cond delay="4120"/>
                            </p:stCondLst>
                            <p:childTnLst>
                              <p:par>
                                <p:cTn id="29" presetID="42" presetClass="entr" presetSubtype="0" fill="hold" grpId="0" nodeType="afterEffect">
                                  <p:stCondLst>
                                    <p:cond delay="30"/>
                                  </p:stCondLst>
                                  <p:childTnLst>
                                    <p:set>
                                      <p:cBhvr>
                                        <p:cTn id="30" dur="1" fill="hold">
                                          <p:stCondLst>
                                            <p:cond delay="0"/>
                                          </p:stCondLst>
                                        </p:cTn>
                                        <p:tgtEl>
                                          <p:spTgt spid="13">
                                            <p:graphicEl>
                                              <a:dgm id="{16C290D8-FA7A-49AE-ADE2-0BF8D2CD0C05}"/>
                                            </p:graphicEl>
                                          </p:spTgt>
                                        </p:tgtEl>
                                        <p:attrNameLst>
                                          <p:attrName>style.visibility</p:attrName>
                                        </p:attrNameLst>
                                      </p:cBhvr>
                                      <p:to>
                                        <p:strVal val="visible"/>
                                      </p:to>
                                    </p:set>
                                    <p:animEffect transition="in" filter="fade">
                                      <p:cBhvr>
                                        <p:cTn id="31" dur="1000"/>
                                        <p:tgtEl>
                                          <p:spTgt spid="13">
                                            <p:graphicEl>
                                              <a:dgm id="{16C290D8-FA7A-49AE-ADE2-0BF8D2CD0C05}"/>
                                            </p:graphicEl>
                                          </p:spTgt>
                                        </p:tgtEl>
                                      </p:cBhvr>
                                    </p:animEffect>
                                    <p:anim calcmode="lin" valueType="num">
                                      <p:cBhvr>
                                        <p:cTn id="32" dur="1000" fill="hold"/>
                                        <p:tgtEl>
                                          <p:spTgt spid="13">
                                            <p:graphicEl>
                                              <a:dgm id="{16C290D8-FA7A-49AE-ADE2-0BF8D2CD0C05}"/>
                                            </p:graphicEl>
                                          </p:spTgt>
                                        </p:tgtEl>
                                        <p:attrNameLst>
                                          <p:attrName>ppt_x</p:attrName>
                                        </p:attrNameLst>
                                      </p:cBhvr>
                                      <p:tavLst>
                                        <p:tav tm="0">
                                          <p:val>
                                            <p:strVal val="#ppt_x"/>
                                          </p:val>
                                        </p:tav>
                                        <p:tav tm="100000">
                                          <p:val>
                                            <p:strVal val="#ppt_x"/>
                                          </p:val>
                                        </p:tav>
                                      </p:tavLst>
                                    </p:anim>
                                    <p:anim calcmode="lin" valueType="num">
                                      <p:cBhvr>
                                        <p:cTn id="33" dur="1000" fill="hold"/>
                                        <p:tgtEl>
                                          <p:spTgt spid="13">
                                            <p:graphicEl>
                                              <a:dgm id="{16C290D8-FA7A-49AE-ADE2-0BF8D2CD0C05}"/>
                                            </p:graphicEl>
                                          </p:spTgt>
                                        </p:tgtEl>
                                        <p:attrNameLst>
                                          <p:attrName>ppt_y</p:attrName>
                                        </p:attrNameLst>
                                      </p:cBhvr>
                                      <p:tavLst>
                                        <p:tav tm="0">
                                          <p:val>
                                            <p:strVal val="#ppt_y+.1"/>
                                          </p:val>
                                        </p:tav>
                                        <p:tav tm="100000">
                                          <p:val>
                                            <p:strVal val="#ppt_y"/>
                                          </p:val>
                                        </p:tav>
                                      </p:tavLst>
                                    </p:anim>
                                  </p:childTnLst>
                                </p:cTn>
                              </p:par>
                            </p:childTnLst>
                          </p:cTn>
                        </p:par>
                        <p:par>
                          <p:cTn id="34" fill="hold">
                            <p:stCondLst>
                              <p:cond delay="5150"/>
                            </p:stCondLst>
                            <p:childTnLst>
                              <p:par>
                                <p:cTn id="35" presetID="42" presetClass="entr" presetSubtype="0" fill="hold" grpId="0" nodeType="afterEffect">
                                  <p:stCondLst>
                                    <p:cond delay="30"/>
                                  </p:stCondLst>
                                  <p:childTnLst>
                                    <p:set>
                                      <p:cBhvr>
                                        <p:cTn id="36" dur="1" fill="hold">
                                          <p:stCondLst>
                                            <p:cond delay="0"/>
                                          </p:stCondLst>
                                        </p:cTn>
                                        <p:tgtEl>
                                          <p:spTgt spid="13">
                                            <p:graphicEl>
                                              <a:dgm id="{BD786BD5-FA5E-4375-BE9D-84E507CC6FE3}"/>
                                            </p:graphicEl>
                                          </p:spTgt>
                                        </p:tgtEl>
                                        <p:attrNameLst>
                                          <p:attrName>style.visibility</p:attrName>
                                        </p:attrNameLst>
                                      </p:cBhvr>
                                      <p:to>
                                        <p:strVal val="visible"/>
                                      </p:to>
                                    </p:set>
                                    <p:animEffect transition="in" filter="fade">
                                      <p:cBhvr>
                                        <p:cTn id="37" dur="1000"/>
                                        <p:tgtEl>
                                          <p:spTgt spid="13">
                                            <p:graphicEl>
                                              <a:dgm id="{BD786BD5-FA5E-4375-BE9D-84E507CC6FE3}"/>
                                            </p:graphicEl>
                                          </p:spTgt>
                                        </p:tgtEl>
                                      </p:cBhvr>
                                    </p:animEffect>
                                    <p:anim calcmode="lin" valueType="num">
                                      <p:cBhvr>
                                        <p:cTn id="38" dur="1000" fill="hold"/>
                                        <p:tgtEl>
                                          <p:spTgt spid="13">
                                            <p:graphicEl>
                                              <a:dgm id="{BD786BD5-FA5E-4375-BE9D-84E507CC6FE3}"/>
                                            </p:graphicEl>
                                          </p:spTgt>
                                        </p:tgtEl>
                                        <p:attrNameLst>
                                          <p:attrName>ppt_x</p:attrName>
                                        </p:attrNameLst>
                                      </p:cBhvr>
                                      <p:tavLst>
                                        <p:tav tm="0">
                                          <p:val>
                                            <p:strVal val="#ppt_x"/>
                                          </p:val>
                                        </p:tav>
                                        <p:tav tm="100000">
                                          <p:val>
                                            <p:strVal val="#ppt_x"/>
                                          </p:val>
                                        </p:tav>
                                      </p:tavLst>
                                    </p:anim>
                                    <p:anim calcmode="lin" valueType="num">
                                      <p:cBhvr>
                                        <p:cTn id="39" dur="1000" fill="hold"/>
                                        <p:tgtEl>
                                          <p:spTgt spid="13">
                                            <p:graphicEl>
                                              <a:dgm id="{BD786BD5-FA5E-4375-BE9D-84E507CC6FE3}"/>
                                            </p:graphicEl>
                                          </p:spTgt>
                                        </p:tgtEl>
                                        <p:attrNameLst>
                                          <p:attrName>ppt_y</p:attrName>
                                        </p:attrNameLst>
                                      </p:cBhvr>
                                      <p:tavLst>
                                        <p:tav tm="0">
                                          <p:val>
                                            <p:strVal val="#ppt_y+.1"/>
                                          </p:val>
                                        </p:tav>
                                        <p:tav tm="100000">
                                          <p:val>
                                            <p:strVal val="#ppt_y"/>
                                          </p:val>
                                        </p:tav>
                                      </p:tavLst>
                                    </p:anim>
                                  </p:childTnLst>
                                </p:cTn>
                              </p:par>
                            </p:childTnLst>
                          </p:cTn>
                        </p:par>
                        <p:par>
                          <p:cTn id="40" fill="hold">
                            <p:stCondLst>
                              <p:cond delay="6180"/>
                            </p:stCondLst>
                            <p:childTnLst>
                              <p:par>
                                <p:cTn id="41" presetID="42" presetClass="entr" presetSubtype="0" fill="hold" grpId="0" nodeType="afterEffect">
                                  <p:stCondLst>
                                    <p:cond delay="30"/>
                                  </p:stCondLst>
                                  <p:childTnLst>
                                    <p:set>
                                      <p:cBhvr>
                                        <p:cTn id="42" dur="1" fill="hold">
                                          <p:stCondLst>
                                            <p:cond delay="0"/>
                                          </p:stCondLst>
                                        </p:cTn>
                                        <p:tgtEl>
                                          <p:spTgt spid="13">
                                            <p:graphicEl>
                                              <a:dgm id="{ABDD6A60-80CF-4C03-84E6-9E9011ADDA5D}"/>
                                            </p:graphicEl>
                                          </p:spTgt>
                                        </p:tgtEl>
                                        <p:attrNameLst>
                                          <p:attrName>style.visibility</p:attrName>
                                        </p:attrNameLst>
                                      </p:cBhvr>
                                      <p:to>
                                        <p:strVal val="visible"/>
                                      </p:to>
                                    </p:set>
                                    <p:animEffect transition="in" filter="fade">
                                      <p:cBhvr>
                                        <p:cTn id="43" dur="1000"/>
                                        <p:tgtEl>
                                          <p:spTgt spid="13">
                                            <p:graphicEl>
                                              <a:dgm id="{ABDD6A60-80CF-4C03-84E6-9E9011ADDA5D}"/>
                                            </p:graphicEl>
                                          </p:spTgt>
                                        </p:tgtEl>
                                      </p:cBhvr>
                                    </p:animEffect>
                                    <p:anim calcmode="lin" valueType="num">
                                      <p:cBhvr>
                                        <p:cTn id="44" dur="1000" fill="hold"/>
                                        <p:tgtEl>
                                          <p:spTgt spid="13">
                                            <p:graphicEl>
                                              <a:dgm id="{ABDD6A60-80CF-4C03-84E6-9E9011ADDA5D}"/>
                                            </p:graphicEl>
                                          </p:spTgt>
                                        </p:tgtEl>
                                        <p:attrNameLst>
                                          <p:attrName>ppt_x</p:attrName>
                                        </p:attrNameLst>
                                      </p:cBhvr>
                                      <p:tavLst>
                                        <p:tav tm="0">
                                          <p:val>
                                            <p:strVal val="#ppt_x"/>
                                          </p:val>
                                        </p:tav>
                                        <p:tav tm="100000">
                                          <p:val>
                                            <p:strVal val="#ppt_x"/>
                                          </p:val>
                                        </p:tav>
                                      </p:tavLst>
                                    </p:anim>
                                    <p:anim calcmode="lin" valueType="num">
                                      <p:cBhvr>
                                        <p:cTn id="45" dur="1000" fill="hold"/>
                                        <p:tgtEl>
                                          <p:spTgt spid="13">
                                            <p:graphicEl>
                                              <a:dgm id="{ABDD6A60-80CF-4C03-84E6-9E9011ADDA5D}"/>
                                            </p:graphicEl>
                                          </p:spTgt>
                                        </p:tgtEl>
                                        <p:attrNameLst>
                                          <p:attrName>ppt_y</p:attrName>
                                        </p:attrNameLst>
                                      </p:cBhvr>
                                      <p:tavLst>
                                        <p:tav tm="0">
                                          <p:val>
                                            <p:strVal val="#ppt_y+.1"/>
                                          </p:val>
                                        </p:tav>
                                        <p:tav tm="100000">
                                          <p:val>
                                            <p:strVal val="#ppt_y"/>
                                          </p:val>
                                        </p:tav>
                                      </p:tavLst>
                                    </p:anim>
                                  </p:childTnLst>
                                </p:cTn>
                              </p:par>
                            </p:childTnLst>
                          </p:cTn>
                        </p:par>
                        <p:par>
                          <p:cTn id="46" fill="hold">
                            <p:stCondLst>
                              <p:cond delay="7210"/>
                            </p:stCondLst>
                            <p:childTnLst>
                              <p:par>
                                <p:cTn id="47" presetID="42" presetClass="entr" presetSubtype="0" fill="hold" grpId="0" nodeType="afterEffect">
                                  <p:stCondLst>
                                    <p:cond delay="30"/>
                                  </p:stCondLst>
                                  <p:childTnLst>
                                    <p:set>
                                      <p:cBhvr>
                                        <p:cTn id="48" dur="1" fill="hold">
                                          <p:stCondLst>
                                            <p:cond delay="0"/>
                                          </p:stCondLst>
                                        </p:cTn>
                                        <p:tgtEl>
                                          <p:spTgt spid="13">
                                            <p:graphicEl>
                                              <a:dgm id="{24306FE5-242A-4E01-9903-1C58FDF8E0DE}"/>
                                            </p:graphicEl>
                                          </p:spTgt>
                                        </p:tgtEl>
                                        <p:attrNameLst>
                                          <p:attrName>style.visibility</p:attrName>
                                        </p:attrNameLst>
                                      </p:cBhvr>
                                      <p:to>
                                        <p:strVal val="visible"/>
                                      </p:to>
                                    </p:set>
                                    <p:animEffect transition="in" filter="fade">
                                      <p:cBhvr>
                                        <p:cTn id="49" dur="1000"/>
                                        <p:tgtEl>
                                          <p:spTgt spid="13">
                                            <p:graphicEl>
                                              <a:dgm id="{24306FE5-242A-4E01-9903-1C58FDF8E0DE}"/>
                                            </p:graphicEl>
                                          </p:spTgt>
                                        </p:tgtEl>
                                      </p:cBhvr>
                                    </p:animEffect>
                                    <p:anim calcmode="lin" valueType="num">
                                      <p:cBhvr>
                                        <p:cTn id="50" dur="1000" fill="hold"/>
                                        <p:tgtEl>
                                          <p:spTgt spid="13">
                                            <p:graphicEl>
                                              <a:dgm id="{24306FE5-242A-4E01-9903-1C58FDF8E0DE}"/>
                                            </p:graphicEl>
                                          </p:spTgt>
                                        </p:tgtEl>
                                        <p:attrNameLst>
                                          <p:attrName>ppt_x</p:attrName>
                                        </p:attrNameLst>
                                      </p:cBhvr>
                                      <p:tavLst>
                                        <p:tav tm="0">
                                          <p:val>
                                            <p:strVal val="#ppt_x"/>
                                          </p:val>
                                        </p:tav>
                                        <p:tav tm="100000">
                                          <p:val>
                                            <p:strVal val="#ppt_x"/>
                                          </p:val>
                                        </p:tav>
                                      </p:tavLst>
                                    </p:anim>
                                    <p:anim calcmode="lin" valueType="num">
                                      <p:cBhvr>
                                        <p:cTn id="51" dur="1000" fill="hold"/>
                                        <p:tgtEl>
                                          <p:spTgt spid="13">
                                            <p:graphicEl>
                                              <a:dgm id="{24306FE5-242A-4E01-9903-1C58FDF8E0DE}"/>
                                            </p:graphicEl>
                                          </p:spTgt>
                                        </p:tgtEl>
                                        <p:attrNameLst>
                                          <p:attrName>ppt_y</p:attrName>
                                        </p:attrNameLst>
                                      </p:cBhvr>
                                      <p:tavLst>
                                        <p:tav tm="0">
                                          <p:val>
                                            <p:strVal val="#ppt_y+.1"/>
                                          </p:val>
                                        </p:tav>
                                        <p:tav tm="100000">
                                          <p:val>
                                            <p:strVal val="#ppt_y"/>
                                          </p:val>
                                        </p:tav>
                                      </p:tavLst>
                                    </p:anim>
                                  </p:childTnLst>
                                </p:cTn>
                              </p:par>
                            </p:childTnLst>
                          </p:cTn>
                        </p:par>
                        <p:par>
                          <p:cTn id="52" fill="hold">
                            <p:stCondLst>
                              <p:cond delay="8240"/>
                            </p:stCondLst>
                            <p:childTnLst>
                              <p:par>
                                <p:cTn id="53" presetID="42" presetClass="entr" presetSubtype="0" fill="hold" grpId="0" nodeType="afterEffect">
                                  <p:stCondLst>
                                    <p:cond delay="30"/>
                                  </p:stCondLst>
                                  <p:childTnLst>
                                    <p:set>
                                      <p:cBhvr>
                                        <p:cTn id="54" dur="1" fill="hold">
                                          <p:stCondLst>
                                            <p:cond delay="0"/>
                                          </p:stCondLst>
                                        </p:cTn>
                                        <p:tgtEl>
                                          <p:spTgt spid="13">
                                            <p:graphicEl>
                                              <a:dgm id="{6894A6D2-E244-478B-9653-3C46AC407F81}"/>
                                            </p:graphicEl>
                                          </p:spTgt>
                                        </p:tgtEl>
                                        <p:attrNameLst>
                                          <p:attrName>style.visibility</p:attrName>
                                        </p:attrNameLst>
                                      </p:cBhvr>
                                      <p:to>
                                        <p:strVal val="visible"/>
                                      </p:to>
                                    </p:set>
                                    <p:animEffect transition="in" filter="fade">
                                      <p:cBhvr>
                                        <p:cTn id="55" dur="1000"/>
                                        <p:tgtEl>
                                          <p:spTgt spid="13">
                                            <p:graphicEl>
                                              <a:dgm id="{6894A6D2-E244-478B-9653-3C46AC407F81}"/>
                                            </p:graphicEl>
                                          </p:spTgt>
                                        </p:tgtEl>
                                      </p:cBhvr>
                                    </p:animEffect>
                                    <p:anim calcmode="lin" valueType="num">
                                      <p:cBhvr>
                                        <p:cTn id="56" dur="1000" fill="hold"/>
                                        <p:tgtEl>
                                          <p:spTgt spid="13">
                                            <p:graphicEl>
                                              <a:dgm id="{6894A6D2-E244-478B-9653-3C46AC407F81}"/>
                                            </p:graphicEl>
                                          </p:spTgt>
                                        </p:tgtEl>
                                        <p:attrNameLst>
                                          <p:attrName>ppt_x</p:attrName>
                                        </p:attrNameLst>
                                      </p:cBhvr>
                                      <p:tavLst>
                                        <p:tav tm="0">
                                          <p:val>
                                            <p:strVal val="#ppt_x"/>
                                          </p:val>
                                        </p:tav>
                                        <p:tav tm="100000">
                                          <p:val>
                                            <p:strVal val="#ppt_x"/>
                                          </p:val>
                                        </p:tav>
                                      </p:tavLst>
                                    </p:anim>
                                    <p:anim calcmode="lin" valueType="num">
                                      <p:cBhvr>
                                        <p:cTn id="57" dur="1000" fill="hold"/>
                                        <p:tgtEl>
                                          <p:spTgt spid="13">
                                            <p:graphicEl>
                                              <a:dgm id="{6894A6D2-E244-478B-9653-3C46AC407F81}"/>
                                            </p:graphic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1000"/>
                                        <p:tgtEl>
                                          <p:spTgt spid="11"/>
                                        </p:tgtEl>
                                      </p:cBhvr>
                                    </p:animEffect>
                                    <p:anim calcmode="lin" valueType="num">
                                      <p:cBhvr>
                                        <p:cTn id="63" dur="1000" fill="hold"/>
                                        <p:tgtEl>
                                          <p:spTgt spid="11"/>
                                        </p:tgtEl>
                                        <p:attrNameLst>
                                          <p:attrName>ppt_x</p:attrName>
                                        </p:attrNameLst>
                                      </p:cBhvr>
                                      <p:tavLst>
                                        <p:tav tm="0">
                                          <p:val>
                                            <p:strVal val="#ppt_x"/>
                                          </p:val>
                                        </p:tav>
                                        <p:tav tm="100000">
                                          <p:val>
                                            <p:strVal val="#ppt_x"/>
                                          </p:val>
                                        </p:tav>
                                      </p:tavLst>
                                    </p:anim>
                                    <p:anim calcmode="lin" valueType="num">
                                      <p:cBhvr>
                                        <p:cTn id="64" dur="1000" fill="hold"/>
                                        <p:tgtEl>
                                          <p:spTgt spid="1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1000"/>
                                        <p:tgtEl>
                                          <p:spTgt spid="12"/>
                                        </p:tgtEl>
                                      </p:cBhvr>
                                    </p:animEffect>
                                    <p:anim calcmode="lin" valueType="num">
                                      <p:cBhvr>
                                        <p:cTn id="68" dur="1000" fill="hold"/>
                                        <p:tgtEl>
                                          <p:spTgt spid="12"/>
                                        </p:tgtEl>
                                        <p:attrNameLst>
                                          <p:attrName>ppt_x</p:attrName>
                                        </p:attrNameLst>
                                      </p:cBhvr>
                                      <p:tavLst>
                                        <p:tav tm="0">
                                          <p:val>
                                            <p:strVal val="#ppt_x"/>
                                          </p:val>
                                        </p:tav>
                                        <p:tav tm="100000">
                                          <p:val>
                                            <p:strVal val="#ppt_x"/>
                                          </p:val>
                                        </p:tav>
                                      </p:tavLst>
                                    </p:anim>
                                    <p:anim calcmode="lin" valueType="num">
                                      <p:cBhvr>
                                        <p:cTn id="69" dur="1000" fill="hold"/>
                                        <p:tgtEl>
                                          <p:spTgt spid="1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1000"/>
                                        <p:tgtEl>
                                          <p:spTgt spid="8"/>
                                        </p:tgtEl>
                                      </p:cBhvr>
                                    </p:animEffect>
                                    <p:anim calcmode="lin" valueType="num">
                                      <p:cBhvr>
                                        <p:cTn id="73" dur="1000" fill="hold"/>
                                        <p:tgtEl>
                                          <p:spTgt spid="8"/>
                                        </p:tgtEl>
                                        <p:attrNameLst>
                                          <p:attrName>ppt_x</p:attrName>
                                        </p:attrNameLst>
                                      </p:cBhvr>
                                      <p:tavLst>
                                        <p:tav tm="0">
                                          <p:val>
                                            <p:strVal val="#ppt_x"/>
                                          </p:val>
                                        </p:tav>
                                        <p:tav tm="100000">
                                          <p:val>
                                            <p:strVal val="#ppt_x"/>
                                          </p:val>
                                        </p:tav>
                                      </p:tavLst>
                                    </p:anim>
                                    <p:anim calcmode="lin" valueType="num">
                                      <p:cBhvr>
                                        <p:cTn id="74" dur="1000" fill="hold"/>
                                        <p:tgtEl>
                                          <p:spTgt spid="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fade">
                                      <p:cBhvr>
                                        <p:cTn id="77" dur="1000"/>
                                        <p:tgtEl>
                                          <p:spTgt spid="10"/>
                                        </p:tgtEl>
                                      </p:cBhvr>
                                    </p:animEffect>
                                    <p:anim calcmode="lin" valueType="num">
                                      <p:cBhvr>
                                        <p:cTn id="78" dur="1000" fill="hold"/>
                                        <p:tgtEl>
                                          <p:spTgt spid="10"/>
                                        </p:tgtEl>
                                        <p:attrNameLst>
                                          <p:attrName>ppt_x</p:attrName>
                                        </p:attrNameLst>
                                      </p:cBhvr>
                                      <p:tavLst>
                                        <p:tav tm="0">
                                          <p:val>
                                            <p:strVal val="#ppt_x"/>
                                          </p:val>
                                        </p:tav>
                                        <p:tav tm="100000">
                                          <p:val>
                                            <p:strVal val="#ppt_x"/>
                                          </p:val>
                                        </p:tav>
                                      </p:tavLst>
                                    </p:anim>
                                    <p:anim calcmode="lin" valueType="num">
                                      <p:cBhvr>
                                        <p:cTn id="7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p:bldP spid="11" grpId="0" animBg="1"/>
      <p:bldP spid="12" grpId="0"/>
      <p:bldGraphic spid="13" grpId="0">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Man with a laptop">
            <a:extLst>
              <a:ext uri="{FF2B5EF4-FFF2-40B4-BE49-F238E27FC236}">
                <a16:creationId xmlns:a16="http://schemas.microsoft.com/office/drawing/2014/main" id="{4E80E6EE-AA75-4A4E-BB8E-4A4D152D04AA}"/>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fa-IR" dirty="0" smtClean="0"/>
              <a:t>فصل 2 – شیمی یازدهم</a:t>
            </a:r>
            <a:endParaRPr lang="en-US" dirty="0"/>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17</a:t>
            </a:fld>
            <a:endParaRPr lang="en-US" dirty="0"/>
          </a:p>
        </p:txBody>
      </p:sp>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pPr algn="r"/>
            <a:r>
              <a:rPr lang="fa-IR" dirty="0" smtClean="0">
                <a:cs typeface="B Titr" panose="00000700000000000000" pitchFamily="2" charset="-78"/>
              </a:rPr>
              <a:t>      </a:t>
            </a:r>
            <a:r>
              <a:rPr lang="fa-IR" dirty="0">
                <a:cs typeface="B Titr" panose="00000700000000000000" pitchFamily="2" charset="-78"/>
              </a:rPr>
              <a:t> </a:t>
            </a:r>
            <a:r>
              <a:rPr lang="fa-IR" dirty="0" smtClean="0">
                <a:cs typeface="B Titr" panose="00000700000000000000" pitchFamily="2" charset="-78"/>
              </a:rPr>
              <a:t>آهنگ واکنش</a:t>
            </a:r>
            <a:endParaRPr lang="en-US" dirty="0">
              <a:cs typeface="B Titr" panose="00000700000000000000" pitchFamily="2" charset="-78"/>
            </a:endParaRPr>
          </a:p>
        </p:txBody>
      </p:sp>
      <p:sp>
        <p:nvSpPr>
          <p:cNvPr id="4" name="TextBox 3"/>
          <p:cNvSpPr txBox="1"/>
          <p:nvPr/>
        </p:nvSpPr>
        <p:spPr>
          <a:xfrm>
            <a:off x="6463862" y="4012324"/>
            <a:ext cx="184731" cy="369332"/>
          </a:xfrm>
          <a:prstGeom prst="rect">
            <a:avLst/>
          </a:prstGeom>
          <a:noFill/>
        </p:spPr>
        <p:txBody>
          <a:bodyPr wrap="none" rtlCol="0">
            <a:spAutoFit/>
          </a:bodyPr>
          <a:lstStyle/>
          <a:p>
            <a:endParaRPr lang="en-US" dirty="0"/>
          </a:p>
        </p:txBody>
      </p:sp>
      <p:sp>
        <p:nvSpPr>
          <p:cNvPr id="18" name="Rectangle 17"/>
          <p:cNvSpPr/>
          <p:nvPr/>
        </p:nvSpPr>
        <p:spPr>
          <a:xfrm>
            <a:off x="0" y="1257699"/>
            <a:ext cx="3017520" cy="5150301"/>
          </a:xfrm>
          <a:prstGeom prst="rect">
            <a:avLst/>
          </a:prstGeom>
          <a:solidFill>
            <a:srgbClr val="7A0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3058542" y="1257699"/>
            <a:ext cx="3017520" cy="5150301"/>
          </a:xfrm>
          <a:prstGeom prst="rect">
            <a:avLst/>
          </a:prstGeom>
          <a:solidFill>
            <a:srgbClr val="9F2F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6117084" y="1257699"/>
            <a:ext cx="3017520" cy="5150301"/>
          </a:xfrm>
          <a:prstGeom prst="rect">
            <a:avLst/>
          </a:prstGeom>
          <a:solidFill>
            <a:srgbClr val="A85D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9175627" y="1257699"/>
            <a:ext cx="3017520" cy="5150301"/>
          </a:xfrm>
          <a:prstGeom prst="rect">
            <a:avLst/>
          </a:prstGeom>
          <a:solidFill>
            <a:srgbClr val="EDD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p:cNvPicPr>
            <a:picLocks noChangeAspect="1"/>
          </p:cNvPicPr>
          <p:nvPr/>
        </p:nvPicPr>
        <p:blipFill rotWithShape="1">
          <a:blip r:embed="rId4">
            <a:extLst>
              <a:ext uri="{28A0092B-C50C-407E-A947-70E740481C1C}">
                <a14:useLocalDpi xmlns:a14="http://schemas.microsoft.com/office/drawing/2010/main" val="0"/>
              </a:ext>
            </a:extLst>
          </a:blip>
          <a:srcRect t="18589" b="12894"/>
          <a:stretch/>
        </p:blipFill>
        <p:spPr>
          <a:xfrm>
            <a:off x="0" y="1426860"/>
            <a:ext cx="3017520" cy="1757350"/>
          </a:xfrm>
          <a:prstGeom prst="rect">
            <a:avLst/>
          </a:prstGeom>
        </p:spPr>
      </p:pic>
      <p:pic>
        <p:nvPicPr>
          <p:cNvPr id="32" name="Picture 31"/>
          <p:cNvPicPr>
            <a:picLocks noChangeAspect="1"/>
          </p:cNvPicPr>
          <p:nvPr/>
        </p:nvPicPr>
        <p:blipFill rotWithShape="1">
          <a:blip r:embed="rId5">
            <a:extLst>
              <a:ext uri="{28A0092B-C50C-407E-A947-70E740481C1C}">
                <a14:useLocalDpi xmlns:a14="http://schemas.microsoft.com/office/drawing/2010/main" val="0"/>
              </a:ext>
            </a:extLst>
          </a:blip>
          <a:srcRect b="22011"/>
          <a:stretch/>
        </p:blipFill>
        <p:spPr>
          <a:xfrm>
            <a:off x="9187362" y="1446279"/>
            <a:ext cx="3017520" cy="1729693"/>
          </a:xfrm>
          <a:prstGeom prst="rect">
            <a:avLst/>
          </a:prstGeom>
        </p:spPr>
      </p:pic>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13497" r="17979"/>
          <a:stretch/>
        </p:blipFill>
        <p:spPr>
          <a:xfrm>
            <a:off x="6129966" y="1446279"/>
            <a:ext cx="3017520" cy="1746278"/>
          </a:xfrm>
          <a:prstGeom prst="rect">
            <a:avLst/>
          </a:prstGeom>
        </p:spPr>
      </p:pic>
      <p:sp>
        <p:nvSpPr>
          <p:cNvPr id="36" name="Rounded Rectangle 35"/>
          <p:cNvSpPr/>
          <p:nvPr/>
        </p:nvSpPr>
        <p:spPr>
          <a:xfrm>
            <a:off x="111211" y="3402227"/>
            <a:ext cx="2795098" cy="692009"/>
          </a:xfrm>
          <a:prstGeom prst="roundRect">
            <a:avLst/>
          </a:prstGeom>
          <a:solidFill>
            <a:srgbClr val="CCCC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800" dirty="0" smtClean="0">
                <a:solidFill>
                  <a:schemeClr val="tx1"/>
                </a:solidFill>
                <a:cs typeface="B Nazanin" panose="00000400000000000000" pitchFamily="2" charset="-78"/>
              </a:rPr>
              <a:t>انفجار</a:t>
            </a:r>
            <a:endParaRPr lang="en-US" sz="2800" dirty="0">
              <a:solidFill>
                <a:schemeClr val="tx1"/>
              </a:solidFill>
              <a:cs typeface="B Nazanin" panose="00000400000000000000" pitchFamily="2" charset="-78"/>
            </a:endParaRPr>
          </a:p>
        </p:txBody>
      </p:sp>
      <p:sp>
        <p:nvSpPr>
          <p:cNvPr id="37" name="Rounded Rectangle 36"/>
          <p:cNvSpPr/>
          <p:nvPr/>
        </p:nvSpPr>
        <p:spPr>
          <a:xfrm>
            <a:off x="3169753" y="3402227"/>
            <a:ext cx="2795098" cy="1400432"/>
          </a:xfrm>
          <a:prstGeom prst="roundRect">
            <a:avLst/>
          </a:prstGeom>
          <a:solidFill>
            <a:srgbClr val="CCCC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400" dirty="0">
                <a:solidFill>
                  <a:schemeClr val="tx1"/>
                </a:solidFill>
                <a:cs typeface="B Nazanin" panose="00000400000000000000" pitchFamily="2" charset="-78"/>
              </a:rPr>
              <a:t>افزودن محلول بی رنگ سدیم نیترات به محلول بی رنگ نقره نیترات</a:t>
            </a:r>
            <a:endParaRPr lang="en-US" sz="2400" dirty="0">
              <a:solidFill>
                <a:schemeClr val="tx1"/>
              </a:solidFill>
              <a:cs typeface="B Nazanin" panose="00000400000000000000" pitchFamily="2" charset="-78"/>
            </a:endParaRPr>
          </a:p>
        </p:txBody>
      </p:sp>
      <p:pic>
        <p:nvPicPr>
          <p:cNvPr id="39" name="Picture 38"/>
          <p:cNvPicPr>
            <a:picLocks noChangeAspect="1"/>
          </p:cNvPicPr>
          <p:nvPr/>
        </p:nvPicPr>
        <p:blipFill rotWithShape="1">
          <a:blip r:embed="rId7">
            <a:extLst>
              <a:ext uri="{28A0092B-C50C-407E-A947-70E740481C1C}">
                <a14:useLocalDpi xmlns:a14="http://schemas.microsoft.com/office/drawing/2010/main" val="0"/>
              </a:ext>
            </a:extLst>
          </a:blip>
          <a:srcRect r="3596"/>
          <a:stretch/>
        </p:blipFill>
        <p:spPr>
          <a:xfrm>
            <a:off x="3055183" y="1426859"/>
            <a:ext cx="3017520" cy="1759014"/>
          </a:xfrm>
          <a:prstGeom prst="rect">
            <a:avLst/>
          </a:prstGeom>
        </p:spPr>
      </p:pic>
      <p:sp>
        <p:nvSpPr>
          <p:cNvPr id="40" name="Rounded Rectangle 39"/>
          <p:cNvSpPr/>
          <p:nvPr/>
        </p:nvSpPr>
        <p:spPr>
          <a:xfrm>
            <a:off x="6228295" y="3402227"/>
            <a:ext cx="2795098" cy="692009"/>
          </a:xfrm>
          <a:prstGeom prst="roundRect">
            <a:avLst/>
          </a:prstGeom>
          <a:solidFill>
            <a:srgbClr val="CCCC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400" dirty="0" smtClean="0">
                <a:solidFill>
                  <a:schemeClr val="tx1"/>
                </a:solidFill>
                <a:cs typeface="B Nazanin" panose="00000400000000000000" pitchFamily="2" charset="-78"/>
              </a:rPr>
              <a:t>زنگ زدن اشیای آهنی</a:t>
            </a:r>
            <a:endParaRPr lang="en-US" sz="2400" dirty="0">
              <a:solidFill>
                <a:schemeClr val="tx1"/>
              </a:solidFill>
              <a:cs typeface="B Nazanin" panose="00000400000000000000" pitchFamily="2" charset="-78"/>
            </a:endParaRPr>
          </a:p>
        </p:txBody>
      </p:sp>
      <p:sp>
        <p:nvSpPr>
          <p:cNvPr id="41" name="Rounded Rectangle 40"/>
          <p:cNvSpPr/>
          <p:nvPr/>
        </p:nvSpPr>
        <p:spPr>
          <a:xfrm>
            <a:off x="9286838" y="3402227"/>
            <a:ext cx="2795098" cy="1392225"/>
          </a:xfrm>
          <a:prstGeom prst="roundRect">
            <a:avLst/>
          </a:prstGeom>
          <a:solidFill>
            <a:srgbClr val="CCCC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400" dirty="0" smtClean="0">
                <a:solidFill>
                  <a:schemeClr val="tx1"/>
                </a:solidFill>
                <a:cs typeface="B Nazanin" panose="00000400000000000000" pitchFamily="2" charset="-78"/>
              </a:rPr>
              <a:t>زرد و پوسیده شدن ورق های کتاب</a:t>
            </a:r>
            <a:endParaRPr lang="en-US" sz="2400" dirty="0">
              <a:solidFill>
                <a:schemeClr val="tx1"/>
              </a:solidFill>
              <a:cs typeface="B Nazanin" panose="00000400000000000000" pitchFamily="2" charset="-78"/>
            </a:endParaRPr>
          </a:p>
        </p:txBody>
      </p:sp>
      <p:sp>
        <p:nvSpPr>
          <p:cNvPr id="46" name="Rounded Rectangle 45"/>
          <p:cNvSpPr/>
          <p:nvPr/>
        </p:nvSpPr>
        <p:spPr>
          <a:xfrm>
            <a:off x="111211" y="5435148"/>
            <a:ext cx="2795098" cy="692009"/>
          </a:xfrm>
          <a:prstGeom prst="round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800" dirty="0" smtClean="0">
                <a:solidFill>
                  <a:schemeClr val="bg1"/>
                </a:solidFill>
                <a:cs typeface="B Nazanin" panose="00000400000000000000" pitchFamily="2" charset="-78"/>
              </a:rPr>
              <a:t>بسیار سریع</a:t>
            </a:r>
            <a:endParaRPr lang="en-US" sz="2800" dirty="0">
              <a:solidFill>
                <a:schemeClr val="bg1"/>
              </a:solidFill>
              <a:cs typeface="B Nazanin" panose="00000400000000000000" pitchFamily="2" charset="-78"/>
            </a:endParaRPr>
          </a:p>
        </p:txBody>
      </p:sp>
      <p:sp>
        <p:nvSpPr>
          <p:cNvPr id="48" name="Rounded Rectangle 47"/>
          <p:cNvSpPr/>
          <p:nvPr/>
        </p:nvSpPr>
        <p:spPr>
          <a:xfrm>
            <a:off x="3169753" y="5435148"/>
            <a:ext cx="2795098" cy="692009"/>
          </a:xfrm>
          <a:prstGeom prst="round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800" dirty="0" smtClean="0">
                <a:solidFill>
                  <a:schemeClr val="bg1"/>
                </a:solidFill>
                <a:cs typeface="B Nazanin" panose="00000400000000000000" pitchFamily="2" charset="-78"/>
              </a:rPr>
              <a:t>سریع</a:t>
            </a:r>
            <a:endParaRPr lang="en-US" sz="2800" dirty="0">
              <a:solidFill>
                <a:schemeClr val="bg1"/>
              </a:solidFill>
              <a:cs typeface="B Nazanin" panose="00000400000000000000" pitchFamily="2" charset="-78"/>
            </a:endParaRPr>
          </a:p>
        </p:txBody>
      </p:sp>
      <p:sp>
        <p:nvSpPr>
          <p:cNvPr id="49" name="Rounded Rectangle 48"/>
          <p:cNvSpPr/>
          <p:nvPr/>
        </p:nvSpPr>
        <p:spPr>
          <a:xfrm>
            <a:off x="6228295" y="5435148"/>
            <a:ext cx="2795098" cy="692009"/>
          </a:xfrm>
          <a:prstGeom prst="round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800" dirty="0" smtClean="0">
                <a:solidFill>
                  <a:schemeClr val="bg1"/>
                </a:solidFill>
                <a:cs typeface="B Nazanin" panose="00000400000000000000" pitchFamily="2" charset="-78"/>
              </a:rPr>
              <a:t>کند</a:t>
            </a:r>
            <a:endParaRPr lang="en-US" sz="2800" dirty="0">
              <a:solidFill>
                <a:schemeClr val="bg1"/>
              </a:solidFill>
              <a:cs typeface="B Nazanin" panose="00000400000000000000" pitchFamily="2" charset="-78"/>
            </a:endParaRPr>
          </a:p>
        </p:txBody>
      </p:sp>
      <p:sp>
        <p:nvSpPr>
          <p:cNvPr id="50" name="Rounded Rectangle 49"/>
          <p:cNvSpPr/>
          <p:nvPr/>
        </p:nvSpPr>
        <p:spPr>
          <a:xfrm>
            <a:off x="9286838" y="5435148"/>
            <a:ext cx="2795098" cy="692009"/>
          </a:xfrm>
          <a:prstGeom prst="round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fa-IR" sz="2800" dirty="0" smtClean="0">
                <a:solidFill>
                  <a:schemeClr val="bg1"/>
                </a:solidFill>
                <a:cs typeface="B Nazanin" panose="00000400000000000000" pitchFamily="2" charset="-78"/>
              </a:rPr>
              <a:t>بسیار کند</a:t>
            </a:r>
            <a:endParaRPr lang="en-US" sz="2800" dirty="0">
              <a:solidFill>
                <a:schemeClr val="bg1"/>
              </a:solidFill>
              <a:cs typeface="B Nazanin" panose="00000400000000000000" pitchFamily="2" charset="-78"/>
            </a:endParaRPr>
          </a:p>
        </p:txBody>
      </p:sp>
      <p:sp>
        <p:nvSpPr>
          <p:cNvPr id="52" name="Rounded Rectangle 51"/>
          <p:cNvSpPr/>
          <p:nvPr/>
        </p:nvSpPr>
        <p:spPr>
          <a:xfrm>
            <a:off x="111211" y="381185"/>
            <a:ext cx="4959178" cy="571397"/>
          </a:xfrm>
          <a:prstGeom prst="round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AgNO</a:t>
            </a:r>
            <a:r>
              <a:rPr lang="en-US" baseline="-25000" dirty="0" smtClean="0"/>
              <a:t>3</a:t>
            </a:r>
            <a:r>
              <a:rPr lang="en-US" i="1" dirty="0" smtClean="0"/>
              <a:t>(</a:t>
            </a:r>
            <a:r>
              <a:rPr lang="en-US" i="1" dirty="0" err="1" smtClean="0"/>
              <a:t>aq</a:t>
            </a:r>
            <a:r>
              <a:rPr lang="en-US" i="1" dirty="0"/>
              <a:t>)</a:t>
            </a:r>
            <a:r>
              <a:rPr lang="en-US" dirty="0"/>
              <a:t> + </a:t>
            </a:r>
            <a:r>
              <a:rPr lang="en-US" b="1" dirty="0" err="1" smtClean="0"/>
              <a:t>NaCl</a:t>
            </a:r>
            <a:r>
              <a:rPr lang="en-US" i="1" dirty="0" smtClean="0"/>
              <a:t>(</a:t>
            </a:r>
            <a:r>
              <a:rPr lang="en-US" i="1" dirty="0" err="1" smtClean="0"/>
              <a:t>aq</a:t>
            </a:r>
            <a:r>
              <a:rPr lang="en-US" i="1" dirty="0"/>
              <a:t>)</a:t>
            </a:r>
            <a:r>
              <a:rPr lang="en-US" dirty="0"/>
              <a:t> → </a:t>
            </a:r>
            <a:r>
              <a:rPr lang="en-US" b="1" dirty="0" err="1" smtClean="0"/>
              <a:t>AgCl</a:t>
            </a:r>
            <a:r>
              <a:rPr lang="en-US" i="1" dirty="0" smtClean="0"/>
              <a:t>(s</a:t>
            </a:r>
            <a:r>
              <a:rPr lang="en-US" i="1" dirty="0"/>
              <a:t>)</a:t>
            </a:r>
            <a:r>
              <a:rPr lang="en-US" dirty="0"/>
              <a:t> + </a:t>
            </a:r>
            <a:r>
              <a:rPr lang="en-US" b="1" dirty="0" smtClean="0"/>
              <a:t>NaNO</a:t>
            </a:r>
            <a:r>
              <a:rPr lang="en-US" baseline="-25000" dirty="0" smtClean="0"/>
              <a:t>3</a:t>
            </a:r>
            <a:r>
              <a:rPr lang="en-US" dirty="0" smtClean="0"/>
              <a:t>(</a:t>
            </a:r>
            <a:r>
              <a:rPr lang="en-US" i="1" dirty="0" err="1" smtClean="0"/>
              <a:t>aq</a:t>
            </a:r>
            <a:r>
              <a:rPr lang="en-US" i="1" dirty="0" smtClean="0"/>
              <a:t>)</a:t>
            </a:r>
            <a:endParaRPr lang="en-US" dirty="0"/>
          </a:p>
        </p:txBody>
      </p:sp>
      <p:sp>
        <p:nvSpPr>
          <p:cNvPr id="53" name="Arc 52"/>
          <p:cNvSpPr/>
          <p:nvPr/>
        </p:nvSpPr>
        <p:spPr>
          <a:xfrm>
            <a:off x="3641125" y="683255"/>
            <a:ext cx="2051221" cy="1487208"/>
          </a:xfrm>
          <a:prstGeom prst="arc">
            <a:avLst>
              <a:gd name="adj1" fmla="val 16738579"/>
              <a:gd name="adj2" fmla="val 0"/>
            </a:avLst>
          </a:prstGeom>
          <a:ln w="76200">
            <a:solidFill>
              <a:srgbClr val="26262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Down Arrow 53"/>
          <p:cNvSpPr/>
          <p:nvPr/>
        </p:nvSpPr>
        <p:spPr>
          <a:xfrm>
            <a:off x="5592952" y="1261502"/>
            <a:ext cx="193048" cy="209670"/>
          </a:xfrm>
          <a:prstGeom prst="downArrow">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70532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1000"/>
                                        <p:tgtEl>
                                          <p:spTgt spid="46"/>
                                        </p:tgtEl>
                                      </p:cBhvr>
                                    </p:animEffect>
                                    <p:anim calcmode="lin" valueType="num">
                                      <p:cBhvr>
                                        <p:cTn id="8" dur="1000" fill="hold"/>
                                        <p:tgtEl>
                                          <p:spTgt spid="46"/>
                                        </p:tgtEl>
                                        <p:attrNameLst>
                                          <p:attrName>ppt_x</p:attrName>
                                        </p:attrNameLst>
                                      </p:cBhvr>
                                      <p:tavLst>
                                        <p:tav tm="0">
                                          <p:val>
                                            <p:strVal val="#ppt_x"/>
                                          </p:val>
                                        </p:tav>
                                        <p:tav tm="100000">
                                          <p:val>
                                            <p:strVal val="#ppt_x"/>
                                          </p:val>
                                        </p:tav>
                                      </p:tavLst>
                                    </p:anim>
                                    <p:anim calcmode="lin" valueType="num">
                                      <p:cBhvr>
                                        <p:cTn id="9" dur="1000" fill="hold"/>
                                        <p:tgtEl>
                                          <p:spTgt spid="4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3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1000"/>
                                        <p:tgtEl>
                                          <p:spTgt spid="48"/>
                                        </p:tgtEl>
                                      </p:cBhvr>
                                    </p:animEffect>
                                    <p:anim calcmode="lin" valueType="num">
                                      <p:cBhvr>
                                        <p:cTn id="14" dur="1000" fill="hold"/>
                                        <p:tgtEl>
                                          <p:spTgt spid="48"/>
                                        </p:tgtEl>
                                        <p:attrNameLst>
                                          <p:attrName>ppt_x</p:attrName>
                                        </p:attrNameLst>
                                      </p:cBhvr>
                                      <p:tavLst>
                                        <p:tav tm="0">
                                          <p:val>
                                            <p:strVal val="#ppt_x"/>
                                          </p:val>
                                        </p:tav>
                                        <p:tav tm="100000">
                                          <p:val>
                                            <p:strVal val="#ppt_x"/>
                                          </p:val>
                                        </p:tav>
                                      </p:tavLst>
                                    </p:anim>
                                    <p:anim calcmode="lin" valueType="num">
                                      <p:cBhvr>
                                        <p:cTn id="15" dur="1000" fill="hold"/>
                                        <p:tgtEl>
                                          <p:spTgt spid="48"/>
                                        </p:tgtEl>
                                        <p:attrNameLst>
                                          <p:attrName>ppt_y</p:attrName>
                                        </p:attrNameLst>
                                      </p:cBhvr>
                                      <p:tavLst>
                                        <p:tav tm="0">
                                          <p:val>
                                            <p:strVal val="#ppt_y+.1"/>
                                          </p:val>
                                        </p:tav>
                                        <p:tav tm="100000">
                                          <p:val>
                                            <p:strVal val="#ppt_y"/>
                                          </p:val>
                                        </p:tav>
                                      </p:tavLst>
                                    </p:anim>
                                  </p:childTnLst>
                                </p:cTn>
                              </p:par>
                            </p:childTnLst>
                          </p:cTn>
                        </p:par>
                        <p:par>
                          <p:cTn id="16" fill="hold">
                            <p:stCondLst>
                              <p:cond delay="2030"/>
                            </p:stCondLst>
                            <p:childTnLst>
                              <p:par>
                                <p:cTn id="17" presetID="42" presetClass="entr" presetSubtype="0" fill="hold" grpId="0" nodeType="afterEffect">
                                  <p:stCondLst>
                                    <p:cond delay="3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1000"/>
                                        <p:tgtEl>
                                          <p:spTgt spid="49"/>
                                        </p:tgtEl>
                                      </p:cBhvr>
                                    </p:animEffect>
                                    <p:anim calcmode="lin" valueType="num">
                                      <p:cBhvr>
                                        <p:cTn id="20" dur="1000" fill="hold"/>
                                        <p:tgtEl>
                                          <p:spTgt spid="49"/>
                                        </p:tgtEl>
                                        <p:attrNameLst>
                                          <p:attrName>ppt_x</p:attrName>
                                        </p:attrNameLst>
                                      </p:cBhvr>
                                      <p:tavLst>
                                        <p:tav tm="0">
                                          <p:val>
                                            <p:strVal val="#ppt_x"/>
                                          </p:val>
                                        </p:tav>
                                        <p:tav tm="100000">
                                          <p:val>
                                            <p:strVal val="#ppt_x"/>
                                          </p:val>
                                        </p:tav>
                                      </p:tavLst>
                                    </p:anim>
                                    <p:anim calcmode="lin" valueType="num">
                                      <p:cBhvr>
                                        <p:cTn id="21" dur="1000" fill="hold"/>
                                        <p:tgtEl>
                                          <p:spTgt spid="49"/>
                                        </p:tgtEl>
                                        <p:attrNameLst>
                                          <p:attrName>ppt_y</p:attrName>
                                        </p:attrNameLst>
                                      </p:cBhvr>
                                      <p:tavLst>
                                        <p:tav tm="0">
                                          <p:val>
                                            <p:strVal val="#ppt_y+.1"/>
                                          </p:val>
                                        </p:tav>
                                        <p:tav tm="100000">
                                          <p:val>
                                            <p:strVal val="#ppt_y"/>
                                          </p:val>
                                        </p:tav>
                                      </p:tavLst>
                                    </p:anim>
                                  </p:childTnLst>
                                </p:cTn>
                              </p:par>
                            </p:childTnLst>
                          </p:cTn>
                        </p:par>
                        <p:par>
                          <p:cTn id="22" fill="hold">
                            <p:stCondLst>
                              <p:cond delay="3060"/>
                            </p:stCondLst>
                            <p:childTnLst>
                              <p:par>
                                <p:cTn id="23" presetID="42" presetClass="entr" presetSubtype="0" fill="hold" grpId="0"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1000"/>
                                        <p:tgtEl>
                                          <p:spTgt spid="50"/>
                                        </p:tgtEl>
                                      </p:cBhvr>
                                    </p:animEffect>
                                    <p:anim calcmode="lin" valueType="num">
                                      <p:cBhvr>
                                        <p:cTn id="26" dur="1000" fill="hold"/>
                                        <p:tgtEl>
                                          <p:spTgt spid="50"/>
                                        </p:tgtEl>
                                        <p:attrNameLst>
                                          <p:attrName>ppt_x</p:attrName>
                                        </p:attrNameLst>
                                      </p:cBhvr>
                                      <p:tavLst>
                                        <p:tav tm="0">
                                          <p:val>
                                            <p:strVal val="#ppt_x"/>
                                          </p:val>
                                        </p:tav>
                                        <p:tav tm="100000">
                                          <p:val>
                                            <p:strVal val="#ppt_x"/>
                                          </p:val>
                                        </p:tav>
                                      </p:tavLst>
                                    </p:anim>
                                    <p:anim calcmode="lin" valueType="num">
                                      <p:cBhvr>
                                        <p:cTn id="2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8" grpId="0" animBg="1"/>
      <p:bldP spid="49" grpId="0" animBg="1"/>
      <p:bldP spid="5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Man with a laptop">
            <a:extLst>
              <a:ext uri="{FF2B5EF4-FFF2-40B4-BE49-F238E27FC236}">
                <a16:creationId xmlns:a16="http://schemas.microsoft.com/office/drawing/2014/main" id="{4E80E6EE-AA75-4A4E-BB8E-4A4D152D04AA}"/>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fa-IR" dirty="0" smtClean="0"/>
              <a:t>فصل 2 – شیمی یازدهم</a:t>
            </a:r>
            <a:endParaRPr lang="en-US" dirty="0"/>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18</a:t>
            </a:fld>
            <a:endParaRPr lang="en-US" dirty="0"/>
          </a:p>
        </p:txBody>
      </p:sp>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pPr algn="r"/>
            <a:r>
              <a:rPr lang="fa-IR" dirty="0">
                <a:cs typeface="B Titr" panose="00000700000000000000" pitchFamily="2" charset="-78"/>
              </a:rPr>
              <a:t>       عوامل موثر بر سرعت واکنش</a:t>
            </a:r>
            <a:endParaRPr lang="en-US" dirty="0">
              <a:cs typeface="B Titr" panose="00000700000000000000" pitchFamily="2" charset="-78"/>
            </a:endParaRPr>
          </a:p>
        </p:txBody>
      </p:sp>
      <p:graphicFrame>
        <p:nvGraphicFramePr>
          <p:cNvPr id="5" name="Content Placeholder 2" descr="Smart Art object">
            <a:extLst>
              <a:ext uri="{FF2B5EF4-FFF2-40B4-BE49-F238E27FC236}">
                <a16:creationId xmlns:a16="http://schemas.microsoft.com/office/drawing/2014/main" id="{59405A29-4A0F-429B-A6BA-2D3E9946C76A}"/>
              </a:ext>
            </a:extLst>
          </p:cNvPr>
          <p:cNvGraphicFramePr>
            <a:graphicFrameLocks noGrp="1"/>
          </p:cNvGraphicFramePr>
          <p:nvPr>
            <p:ph sz="half" idx="1"/>
            <p:extLst>
              <p:ext uri="{D42A27DB-BD31-4B8C-83A1-F6EECF244321}">
                <p14:modId xmlns:p14="http://schemas.microsoft.com/office/powerpoint/2010/main" val="1871407637"/>
              </p:ext>
            </p:extLst>
          </p:nvPr>
        </p:nvGraphicFramePr>
        <p:xfrm>
          <a:off x="675022" y="1812925"/>
          <a:ext cx="10906125" cy="4087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521220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graphicEl>
                                              <a:dgm id="{D0E0BF82-A700-4361-B3FC-C8C7C0D29143}"/>
                                            </p:graphicEl>
                                          </p:spTgt>
                                        </p:tgtEl>
                                        <p:attrNameLst>
                                          <p:attrName>style.visibility</p:attrName>
                                        </p:attrNameLst>
                                      </p:cBhvr>
                                      <p:to>
                                        <p:strVal val="visible"/>
                                      </p:to>
                                    </p:set>
                                    <p:animEffect transition="in" filter="fade">
                                      <p:cBhvr>
                                        <p:cTn id="7" dur="1000"/>
                                        <p:tgtEl>
                                          <p:spTgt spid="5">
                                            <p:graphicEl>
                                              <a:dgm id="{D0E0BF82-A700-4361-B3FC-C8C7C0D29143}"/>
                                            </p:graphicEl>
                                          </p:spTgt>
                                        </p:tgtEl>
                                      </p:cBhvr>
                                    </p:animEffect>
                                    <p:anim calcmode="lin" valueType="num">
                                      <p:cBhvr>
                                        <p:cTn id="8" dur="1000" fill="hold"/>
                                        <p:tgtEl>
                                          <p:spTgt spid="5">
                                            <p:graphicEl>
                                              <a:dgm id="{D0E0BF82-A700-4361-B3FC-C8C7C0D29143}"/>
                                            </p:graphicEl>
                                          </p:spTgt>
                                        </p:tgtEl>
                                        <p:attrNameLst>
                                          <p:attrName>ppt_x</p:attrName>
                                        </p:attrNameLst>
                                      </p:cBhvr>
                                      <p:tavLst>
                                        <p:tav tm="0">
                                          <p:val>
                                            <p:strVal val="#ppt_x"/>
                                          </p:val>
                                        </p:tav>
                                        <p:tav tm="100000">
                                          <p:val>
                                            <p:strVal val="#ppt_x"/>
                                          </p:val>
                                        </p:tav>
                                      </p:tavLst>
                                    </p:anim>
                                    <p:anim calcmode="lin" valueType="num">
                                      <p:cBhvr>
                                        <p:cTn id="9" dur="1000" fill="hold"/>
                                        <p:tgtEl>
                                          <p:spTgt spid="5">
                                            <p:graphicEl>
                                              <a:dgm id="{D0E0BF82-A700-4361-B3FC-C8C7C0D29143}"/>
                                            </p:graphic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graphicEl>
                                              <a:dgm id="{05471D70-C0A9-4E5D-8DC9-A82F4AF688EA}"/>
                                            </p:graphicEl>
                                          </p:spTgt>
                                        </p:tgtEl>
                                        <p:attrNameLst>
                                          <p:attrName>style.visibility</p:attrName>
                                        </p:attrNameLst>
                                      </p:cBhvr>
                                      <p:to>
                                        <p:strVal val="visible"/>
                                      </p:to>
                                    </p:set>
                                    <p:animEffect transition="in" filter="fade">
                                      <p:cBhvr>
                                        <p:cTn id="14" dur="1000"/>
                                        <p:tgtEl>
                                          <p:spTgt spid="5">
                                            <p:graphicEl>
                                              <a:dgm id="{05471D70-C0A9-4E5D-8DC9-A82F4AF688EA}"/>
                                            </p:graphicEl>
                                          </p:spTgt>
                                        </p:tgtEl>
                                      </p:cBhvr>
                                    </p:animEffect>
                                    <p:anim calcmode="lin" valueType="num">
                                      <p:cBhvr>
                                        <p:cTn id="15" dur="1000" fill="hold"/>
                                        <p:tgtEl>
                                          <p:spTgt spid="5">
                                            <p:graphicEl>
                                              <a:dgm id="{05471D70-C0A9-4E5D-8DC9-A82F4AF688EA}"/>
                                            </p:graphicEl>
                                          </p:spTgt>
                                        </p:tgtEl>
                                        <p:attrNameLst>
                                          <p:attrName>ppt_x</p:attrName>
                                        </p:attrNameLst>
                                      </p:cBhvr>
                                      <p:tavLst>
                                        <p:tav tm="0">
                                          <p:val>
                                            <p:strVal val="#ppt_x"/>
                                          </p:val>
                                        </p:tav>
                                        <p:tav tm="100000">
                                          <p:val>
                                            <p:strVal val="#ppt_x"/>
                                          </p:val>
                                        </p:tav>
                                      </p:tavLst>
                                    </p:anim>
                                    <p:anim calcmode="lin" valueType="num">
                                      <p:cBhvr>
                                        <p:cTn id="16" dur="1000" fill="hold"/>
                                        <p:tgtEl>
                                          <p:spTgt spid="5">
                                            <p:graphicEl>
                                              <a:dgm id="{05471D70-C0A9-4E5D-8DC9-A82F4AF688EA}"/>
                                            </p:graphic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5">
                                            <p:graphicEl>
                                              <a:dgm id="{0E709390-EBC3-4F80-B6E5-9F257673BF07}"/>
                                            </p:graphicEl>
                                          </p:spTgt>
                                        </p:tgtEl>
                                        <p:attrNameLst>
                                          <p:attrName>style.visibility</p:attrName>
                                        </p:attrNameLst>
                                      </p:cBhvr>
                                      <p:to>
                                        <p:strVal val="visible"/>
                                      </p:to>
                                    </p:set>
                                    <p:animEffect transition="in" filter="fade">
                                      <p:cBhvr>
                                        <p:cTn id="19" dur="1000"/>
                                        <p:tgtEl>
                                          <p:spTgt spid="5">
                                            <p:graphicEl>
                                              <a:dgm id="{0E709390-EBC3-4F80-B6E5-9F257673BF07}"/>
                                            </p:graphicEl>
                                          </p:spTgt>
                                        </p:tgtEl>
                                      </p:cBhvr>
                                    </p:animEffect>
                                    <p:anim calcmode="lin" valueType="num">
                                      <p:cBhvr>
                                        <p:cTn id="20" dur="1000" fill="hold"/>
                                        <p:tgtEl>
                                          <p:spTgt spid="5">
                                            <p:graphicEl>
                                              <a:dgm id="{0E709390-EBC3-4F80-B6E5-9F257673BF07}"/>
                                            </p:graphicEl>
                                          </p:spTgt>
                                        </p:tgtEl>
                                        <p:attrNameLst>
                                          <p:attrName>ppt_x</p:attrName>
                                        </p:attrNameLst>
                                      </p:cBhvr>
                                      <p:tavLst>
                                        <p:tav tm="0">
                                          <p:val>
                                            <p:strVal val="#ppt_x"/>
                                          </p:val>
                                        </p:tav>
                                        <p:tav tm="100000">
                                          <p:val>
                                            <p:strVal val="#ppt_x"/>
                                          </p:val>
                                        </p:tav>
                                      </p:tavLst>
                                    </p:anim>
                                    <p:anim calcmode="lin" valueType="num">
                                      <p:cBhvr>
                                        <p:cTn id="21" dur="1000" fill="hold"/>
                                        <p:tgtEl>
                                          <p:spTgt spid="5">
                                            <p:graphicEl>
                                              <a:dgm id="{0E709390-EBC3-4F80-B6E5-9F257673BF07}"/>
                                            </p:graphic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
                                            <p:graphicEl>
                                              <a:dgm id="{40F0D0DF-048C-4954-84CA-3244765418FA}"/>
                                            </p:graphicEl>
                                          </p:spTgt>
                                        </p:tgtEl>
                                        <p:attrNameLst>
                                          <p:attrName>style.visibility</p:attrName>
                                        </p:attrNameLst>
                                      </p:cBhvr>
                                      <p:to>
                                        <p:strVal val="visible"/>
                                      </p:to>
                                    </p:set>
                                    <p:animEffect transition="in" filter="fade">
                                      <p:cBhvr>
                                        <p:cTn id="26" dur="1000"/>
                                        <p:tgtEl>
                                          <p:spTgt spid="5">
                                            <p:graphicEl>
                                              <a:dgm id="{40F0D0DF-048C-4954-84CA-3244765418FA}"/>
                                            </p:graphicEl>
                                          </p:spTgt>
                                        </p:tgtEl>
                                      </p:cBhvr>
                                    </p:animEffect>
                                    <p:anim calcmode="lin" valueType="num">
                                      <p:cBhvr>
                                        <p:cTn id="27" dur="1000" fill="hold"/>
                                        <p:tgtEl>
                                          <p:spTgt spid="5">
                                            <p:graphicEl>
                                              <a:dgm id="{40F0D0DF-048C-4954-84CA-3244765418FA}"/>
                                            </p:graphicEl>
                                          </p:spTgt>
                                        </p:tgtEl>
                                        <p:attrNameLst>
                                          <p:attrName>ppt_x</p:attrName>
                                        </p:attrNameLst>
                                      </p:cBhvr>
                                      <p:tavLst>
                                        <p:tav tm="0">
                                          <p:val>
                                            <p:strVal val="#ppt_x"/>
                                          </p:val>
                                        </p:tav>
                                        <p:tav tm="100000">
                                          <p:val>
                                            <p:strVal val="#ppt_x"/>
                                          </p:val>
                                        </p:tav>
                                      </p:tavLst>
                                    </p:anim>
                                    <p:anim calcmode="lin" valueType="num">
                                      <p:cBhvr>
                                        <p:cTn id="28" dur="1000" fill="hold"/>
                                        <p:tgtEl>
                                          <p:spTgt spid="5">
                                            <p:graphicEl>
                                              <a:dgm id="{40F0D0DF-048C-4954-84CA-3244765418FA}"/>
                                            </p:graphic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5">
                                            <p:graphicEl>
                                              <a:dgm id="{BF7CECEC-ABD6-425A-87E1-0920C98BF876}"/>
                                            </p:graphicEl>
                                          </p:spTgt>
                                        </p:tgtEl>
                                        <p:attrNameLst>
                                          <p:attrName>style.visibility</p:attrName>
                                        </p:attrNameLst>
                                      </p:cBhvr>
                                      <p:to>
                                        <p:strVal val="visible"/>
                                      </p:to>
                                    </p:set>
                                    <p:animEffect transition="in" filter="fade">
                                      <p:cBhvr>
                                        <p:cTn id="31" dur="1000"/>
                                        <p:tgtEl>
                                          <p:spTgt spid="5">
                                            <p:graphicEl>
                                              <a:dgm id="{BF7CECEC-ABD6-425A-87E1-0920C98BF876}"/>
                                            </p:graphicEl>
                                          </p:spTgt>
                                        </p:tgtEl>
                                      </p:cBhvr>
                                    </p:animEffect>
                                    <p:anim calcmode="lin" valueType="num">
                                      <p:cBhvr>
                                        <p:cTn id="32" dur="1000" fill="hold"/>
                                        <p:tgtEl>
                                          <p:spTgt spid="5">
                                            <p:graphicEl>
                                              <a:dgm id="{BF7CECEC-ABD6-425A-87E1-0920C98BF876}"/>
                                            </p:graphicEl>
                                          </p:spTgt>
                                        </p:tgtEl>
                                        <p:attrNameLst>
                                          <p:attrName>ppt_x</p:attrName>
                                        </p:attrNameLst>
                                      </p:cBhvr>
                                      <p:tavLst>
                                        <p:tav tm="0">
                                          <p:val>
                                            <p:strVal val="#ppt_x"/>
                                          </p:val>
                                        </p:tav>
                                        <p:tav tm="100000">
                                          <p:val>
                                            <p:strVal val="#ppt_x"/>
                                          </p:val>
                                        </p:tav>
                                      </p:tavLst>
                                    </p:anim>
                                    <p:anim calcmode="lin" valueType="num">
                                      <p:cBhvr>
                                        <p:cTn id="33" dur="1000" fill="hold"/>
                                        <p:tgtEl>
                                          <p:spTgt spid="5">
                                            <p:graphicEl>
                                              <a:dgm id="{BF7CECEC-ABD6-425A-87E1-0920C98BF876}"/>
                                            </p:graphic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5">
                                            <p:graphicEl>
                                              <a:dgm id="{76C09E20-2443-4A01-A407-C4ECD48A01E3}"/>
                                            </p:graphicEl>
                                          </p:spTgt>
                                        </p:tgtEl>
                                        <p:attrNameLst>
                                          <p:attrName>style.visibility</p:attrName>
                                        </p:attrNameLst>
                                      </p:cBhvr>
                                      <p:to>
                                        <p:strVal val="visible"/>
                                      </p:to>
                                    </p:set>
                                    <p:animEffect transition="in" filter="fade">
                                      <p:cBhvr>
                                        <p:cTn id="38" dur="1000"/>
                                        <p:tgtEl>
                                          <p:spTgt spid="5">
                                            <p:graphicEl>
                                              <a:dgm id="{76C09E20-2443-4A01-A407-C4ECD48A01E3}"/>
                                            </p:graphicEl>
                                          </p:spTgt>
                                        </p:tgtEl>
                                      </p:cBhvr>
                                    </p:animEffect>
                                    <p:anim calcmode="lin" valueType="num">
                                      <p:cBhvr>
                                        <p:cTn id="39" dur="1000" fill="hold"/>
                                        <p:tgtEl>
                                          <p:spTgt spid="5">
                                            <p:graphicEl>
                                              <a:dgm id="{76C09E20-2443-4A01-A407-C4ECD48A01E3}"/>
                                            </p:graphicEl>
                                          </p:spTgt>
                                        </p:tgtEl>
                                        <p:attrNameLst>
                                          <p:attrName>ppt_x</p:attrName>
                                        </p:attrNameLst>
                                      </p:cBhvr>
                                      <p:tavLst>
                                        <p:tav tm="0">
                                          <p:val>
                                            <p:strVal val="#ppt_x"/>
                                          </p:val>
                                        </p:tav>
                                        <p:tav tm="100000">
                                          <p:val>
                                            <p:strVal val="#ppt_x"/>
                                          </p:val>
                                        </p:tav>
                                      </p:tavLst>
                                    </p:anim>
                                    <p:anim calcmode="lin" valueType="num">
                                      <p:cBhvr>
                                        <p:cTn id="40" dur="1000" fill="hold"/>
                                        <p:tgtEl>
                                          <p:spTgt spid="5">
                                            <p:graphicEl>
                                              <a:dgm id="{76C09E20-2443-4A01-A407-C4ECD48A01E3}"/>
                                            </p:graphic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5">
                                            <p:graphicEl>
                                              <a:dgm id="{55CDA21B-92EB-42BD-8246-396AC9C1F826}"/>
                                            </p:graphicEl>
                                          </p:spTgt>
                                        </p:tgtEl>
                                        <p:attrNameLst>
                                          <p:attrName>style.visibility</p:attrName>
                                        </p:attrNameLst>
                                      </p:cBhvr>
                                      <p:to>
                                        <p:strVal val="visible"/>
                                      </p:to>
                                    </p:set>
                                    <p:animEffect transition="in" filter="fade">
                                      <p:cBhvr>
                                        <p:cTn id="43" dur="1000"/>
                                        <p:tgtEl>
                                          <p:spTgt spid="5">
                                            <p:graphicEl>
                                              <a:dgm id="{55CDA21B-92EB-42BD-8246-396AC9C1F826}"/>
                                            </p:graphicEl>
                                          </p:spTgt>
                                        </p:tgtEl>
                                      </p:cBhvr>
                                    </p:animEffect>
                                    <p:anim calcmode="lin" valueType="num">
                                      <p:cBhvr>
                                        <p:cTn id="44" dur="1000" fill="hold"/>
                                        <p:tgtEl>
                                          <p:spTgt spid="5">
                                            <p:graphicEl>
                                              <a:dgm id="{55CDA21B-92EB-42BD-8246-396AC9C1F826}"/>
                                            </p:graphicEl>
                                          </p:spTgt>
                                        </p:tgtEl>
                                        <p:attrNameLst>
                                          <p:attrName>ppt_x</p:attrName>
                                        </p:attrNameLst>
                                      </p:cBhvr>
                                      <p:tavLst>
                                        <p:tav tm="0">
                                          <p:val>
                                            <p:strVal val="#ppt_x"/>
                                          </p:val>
                                        </p:tav>
                                        <p:tav tm="100000">
                                          <p:val>
                                            <p:strVal val="#ppt_x"/>
                                          </p:val>
                                        </p:tav>
                                      </p:tavLst>
                                    </p:anim>
                                    <p:anim calcmode="lin" valueType="num">
                                      <p:cBhvr>
                                        <p:cTn id="45" dur="1000" fill="hold"/>
                                        <p:tgtEl>
                                          <p:spTgt spid="5">
                                            <p:graphicEl>
                                              <a:dgm id="{55CDA21B-92EB-42BD-8246-396AC9C1F826}"/>
                                            </p:graphic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5">
                                            <p:graphicEl>
                                              <a:dgm id="{4C57E437-9FDE-4E76-8ED1-F3044D6A80CB}"/>
                                            </p:graphicEl>
                                          </p:spTgt>
                                        </p:tgtEl>
                                        <p:attrNameLst>
                                          <p:attrName>style.visibility</p:attrName>
                                        </p:attrNameLst>
                                      </p:cBhvr>
                                      <p:to>
                                        <p:strVal val="visible"/>
                                      </p:to>
                                    </p:set>
                                    <p:animEffect transition="in" filter="fade">
                                      <p:cBhvr>
                                        <p:cTn id="50" dur="1000"/>
                                        <p:tgtEl>
                                          <p:spTgt spid="5">
                                            <p:graphicEl>
                                              <a:dgm id="{4C57E437-9FDE-4E76-8ED1-F3044D6A80CB}"/>
                                            </p:graphicEl>
                                          </p:spTgt>
                                        </p:tgtEl>
                                      </p:cBhvr>
                                    </p:animEffect>
                                    <p:anim calcmode="lin" valueType="num">
                                      <p:cBhvr>
                                        <p:cTn id="51" dur="1000" fill="hold"/>
                                        <p:tgtEl>
                                          <p:spTgt spid="5">
                                            <p:graphicEl>
                                              <a:dgm id="{4C57E437-9FDE-4E76-8ED1-F3044D6A80CB}"/>
                                            </p:graphicEl>
                                          </p:spTgt>
                                        </p:tgtEl>
                                        <p:attrNameLst>
                                          <p:attrName>ppt_x</p:attrName>
                                        </p:attrNameLst>
                                      </p:cBhvr>
                                      <p:tavLst>
                                        <p:tav tm="0">
                                          <p:val>
                                            <p:strVal val="#ppt_x"/>
                                          </p:val>
                                        </p:tav>
                                        <p:tav tm="100000">
                                          <p:val>
                                            <p:strVal val="#ppt_x"/>
                                          </p:val>
                                        </p:tav>
                                      </p:tavLst>
                                    </p:anim>
                                    <p:anim calcmode="lin" valueType="num">
                                      <p:cBhvr>
                                        <p:cTn id="52" dur="1000" fill="hold"/>
                                        <p:tgtEl>
                                          <p:spTgt spid="5">
                                            <p:graphicEl>
                                              <a:dgm id="{4C57E437-9FDE-4E76-8ED1-F3044D6A80CB}"/>
                                            </p:graphicEl>
                                          </p:spTgt>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5">
                                            <p:graphicEl>
                                              <a:dgm id="{6DC70E08-40DF-4F53-AEEA-1411C2880246}"/>
                                            </p:graphicEl>
                                          </p:spTgt>
                                        </p:tgtEl>
                                        <p:attrNameLst>
                                          <p:attrName>style.visibility</p:attrName>
                                        </p:attrNameLst>
                                      </p:cBhvr>
                                      <p:to>
                                        <p:strVal val="visible"/>
                                      </p:to>
                                    </p:set>
                                    <p:animEffect transition="in" filter="fade">
                                      <p:cBhvr>
                                        <p:cTn id="55" dur="1000"/>
                                        <p:tgtEl>
                                          <p:spTgt spid="5">
                                            <p:graphicEl>
                                              <a:dgm id="{6DC70E08-40DF-4F53-AEEA-1411C2880246}"/>
                                            </p:graphicEl>
                                          </p:spTgt>
                                        </p:tgtEl>
                                      </p:cBhvr>
                                    </p:animEffect>
                                    <p:anim calcmode="lin" valueType="num">
                                      <p:cBhvr>
                                        <p:cTn id="56" dur="1000" fill="hold"/>
                                        <p:tgtEl>
                                          <p:spTgt spid="5">
                                            <p:graphicEl>
                                              <a:dgm id="{6DC70E08-40DF-4F53-AEEA-1411C2880246}"/>
                                            </p:graphicEl>
                                          </p:spTgt>
                                        </p:tgtEl>
                                        <p:attrNameLst>
                                          <p:attrName>ppt_x</p:attrName>
                                        </p:attrNameLst>
                                      </p:cBhvr>
                                      <p:tavLst>
                                        <p:tav tm="0">
                                          <p:val>
                                            <p:strVal val="#ppt_x"/>
                                          </p:val>
                                        </p:tav>
                                        <p:tav tm="100000">
                                          <p:val>
                                            <p:strVal val="#ppt_x"/>
                                          </p:val>
                                        </p:tav>
                                      </p:tavLst>
                                    </p:anim>
                                    <p:anim calcmode="lin" valueType="num">
                                      <p:cBhvr>
                                        <p:cTn id="57" dur="1000" fill="hold"/>
                                        <p:tgtEl>
                                          <p:spTgt spid="5">
                                            <p:graphicEl>
                                              <a:dgm id="{6DC70E08-40DF-4F53-AEEA-1411C2880246}"/>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19</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اثر نوع مواد واکنش دهنده (واکنش پذیری) بر سرعت واکنش</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smtClean="0">
                <a:cs typeface="B Nazanin" panose="00000400000000000000" pitchFamily="2" charset="-78"/>
              </a:rPr>
              <a:t>هرچه </a:t>
            </a:r>
            <a:r>
              <a:rPr lang="fa-IR" sz="2800" b="1" dirty="0" smtClean="0">
                <a:solidFill>
                  <a:schemeClr val="accent6"/>
                </a:solidFill>
                <a:cs typeface="B Nazanin" panose="00000400000000000000" pitchFamily="2" charset="-78"/>
              </a:rPr>
              <a:t>واکنش پذیری </a:t>
            </a:r>
            <a:r>
              <a:rPr lang="fa-IR" sz="2800" dirty="0" smtClean="0">
                <a:cs typeface="B Nazanin" panose="00000400000000000000" pitchFamily="2" charset="-78"/>
              </a:rPr>
              <a:t>مواد واکنش دهنده بیشتر باشد سرعت انجام واکنش </a:t>
            </a:r>
            <a:r>
              <a:rPr lang="fa-IR" sz="2800" b="1" dirty="0" smtClean="0">
                <a:solidFill>
                  <a:schemeClr val="accent1"/>
                </a:solidFill>
                <a:cs typeface="B Nazanin" panose="00000400000000000000" pitchFamily="2" charset="-78"/>
              </a:rPr>
              <a:t>بیشتر</a:t>
            </a:r>
            <a:r>
              <a:rPr lang="fa-IR" sz="2800" dirty="0" smtClean="0">
                <a:cs typeface="B Nazanin" panose="00000400000000000000" pitchFamily="2" charset="-78"/>
              </a:rPr>
              <a:t> است.</a:t>
            </a:r>
          </a:p>
          <a:p>
            <a:pPr marL="0" indent="0" algn="r">
              <a:buNone/>
            </a:pPr>
            <a:endParaRPr lang="en-US" sz="2800" dirty="0" smtClean="0">
              <a:cs typeface="B Nazanin" panose="00000400000000000000" pitchFamily="2" charset="-78"/>
            </a:endParaRPr>
          </a:p>
          <a:p>
            <a:pPr marL="0" indent="0" algn="r">
              <a:buNone/>
            </a:pPr>
            <a:endParaRPr lang="fa-IR" sz="2800" dirty="0" smtClean="0">
              <a:cs typeface="B Nazanin" panose="00000400000000000000" pitchFamily="2" charset="-78"/>
            </a:endParaRPr>
          </a:p>
          <a:p>
            <a:pPr marL="0" indent="0" algn="r">
              <a:buNone/>
            </a:pPr>
            <a:r>
              <a:rPr lang="en-US" sz="2800" dirty="0" smtClean="0">
                <a:cs typeface="B Nazanin" panose="00000400000000000000" pitchFamily="2" charset="-78"/>
              </a:rPr>
              <a:t> Li &lt; Na &lt; K &lt; </a:t>
            </a:r>
            <a:r>
              <a:rPr lang="en-US" sz="2800" dirty="0" err="1" smtClean="0">
                <a:cs typeface="B Nazanin" panose="00000400000000000000" pitchFamily="2" charset="-78"/>
              </a:rPr>
              <a:t>Rb</a:t>
            </a:r>
            <a:r>
              <a:rPr lang="en-US" sz="2800" dirty="0" smtClean="0">
                <a:cs typeface="B Nazanin" panose="00000400000000000000" pitchFamily="2" charset="-78"/>
              </a:rPr>
              <a:t> &lt; Cs  :</a:t>
            </a:r>
            <a:r>
              <a:rPr lang="fa-IR" sz="2800" dirty="0" smtClean="0">
                <a:cs typeface="B Nazanin" panose="00000400000000000000" pitchFamily="2" charset="-78"/>
              </a:rPr>
              <a:t>واکنش </a:t>
            </a:r>
            <a:r>
              <a:rPr lang="fa-IR" sz="2800" dirty="0">
                <a:cs typeface="B Nazanin" panose="00000400000000000000" pitchFamily="2" charset="-78"/>
              </a:rPr>
              <a:t>پذیری فلزات </a:t>
            </a:r>
            <a:r>
              <a:rPr lang="fa-IR" sz="2800" dirty="0" smtClean="0">
                <a:cs typeface="B Nazanin" panose="00000400000000000000" pitchFamily="2" charset="-78"/>
              </a:rPr>
              <a:t>قلیایی</a:t>
            </a:r>
            <a:endParaRPr lang="fa-IR" sz="2800" dirty="0">
              <a:cs typeface="B Nazanin" panose="00000400000000000000" pitchFamily="2" charset="-78"/>
            </a:endParaRPr>
          </a:p>
          <a:p>
            <a:pPr marL="0" indent="0" algn="r">
              <a:buNone/>
            </a:pPr>
            <a:r>
              <a:rPr lang="en-US" sz="2800" dirty="0" smtClean="0">
                <a:cs typeface="B Nazanin" panose="00000400000000000000" pitchFamily="2" charset="-78"/>
              </a:rPr>
              <a:t> Be </a:t>
            </a:r>
            <a:r>
              <a:rPr lang="en-US" sz="2800" dirty="0">
                <a:cs typeface="B Nazanin" panose="00000400000000000000" pitchFamily="2" charset="-78"/>
              </a:rPr>
              <a:t>&lt; </a:t>
            </a:r>
            <a:r>
              <a:rPr lang="en-US" sz="2800" dirty="0" smtClean="0">
                <a:cs typeface="B Nazanin" panose="00000400000000000000" pitchFamily="2" charset="-78"/>
              </a:rPr>
              <a:t>Mg </a:t>
            </a:r>
            <a:r>
              <a:rPr lang="en-US" sz="2800" dirty="0">
                <a:cs typeface="B Nazanin" panose="00000400000000000000" pitchFamily="2" charset="-78"/>
              </a:rPr>
              <a:t>&lt; </a:t>
            </a:r>
            <a:r>
              <a:rPr lang="en-US" sz="2800" dirty="0" smtClean="0">
                <a:cs typeface="B Nazanin" panose="00000400000000000000" pitchFamily="2" charset="-78"/>
              </a:rPr>
              <a:t>Ca </a:t>
            </a:r>
            <a:r>
              <a:rPr lang="en-US" sz="2800" dirty="0">
                <a:cs typeface="B Nazanin" panose="00000400000000000000" pitchFamily="2" charset="-78"/>
              </a:rPr>
              <a:t>&lt; </a:t>
            </a:r>
            <a:r>
              <a:rPr lang="en-US" sz="2800" dirty="0" err="1" smtClean="0">
                <a:cs typeface="B Nazanin" panose="00000400000000000000" pitchFamily="2" charset="-78"/>
              </a:rPr>
              <a:t>Sr</a:t>
            </a:r>
            <a:r>
              <a:rPr lang="en-US" sz="2800" dirty="0" smtClean="0">
                <a:cs typeface="B Nazanin" panose="00000400000000000000" pitchFamily="2" charset="-78"/>
              </a:rPr>
              <a:t> </a:t>
            </a:r>
            <a:r>
              <a:rPr lang="en-US" sz="2800" dirty="0">
                <a:cs typeface="B Nazanin" panose="00000400000000000000" pitchFamily="2" charset="-78"/>
              </a:rPr>
              <a:t>&lt; </a:t>
            </a:r>
            <a:r>
              <a:rPr lang="en-US" sz="2800" dirty="0" smtClean="0">
                <a:cs typeface="B Nazanin" panose="00000400000000000000" pitchFamily="2" charset="-78"/>
              </a:rPr>
              <a:t>Ba  </a:t>
            </a:r>
            <a:r>
              <a:rPr lang="en-US" sz="2800" dirty="0">
                <a:cs typeface="B Nazanin" panose="00000400000000000000" pitchFamily="2" charset="-78"/>
              </a:rPr>
              <a:t>:</a:t>
            </a:r>
            <a:r>
              <a:rPr lang="fa-IR" sz="2800" dirty="0">
                <a:cs typeface="B Nazanin" panose="00000400000000000000" pitchFamily="2" charset="-78"/>
              </a:rPr>
              <a:t>واکنش </a:t>
            </a:r>
            <a:r>
              <a:rPr lang="fa-IR" sz="2800" dirty="0" smtClean="0">
                <a:cs typeface="B Nazanin" panose="00000400000000000000" pitchFamily="2" charset="-78"/>
              </a:rPr>
              <a:t>پذیری فلزات قلیایی خاکی</a:t>
            </a:r>
            <a:endParaRPr lang="fa-IR" sz="2800" dirty="0">
              <a:cs typeface="B Nazanin" panose="00000400000000000000" pitchFamily="2" charset="-78"/>
            </a:endParaRPr>
          </a:p>
          <a:p>
            <a:pPr marL="0" indent="0" algn="r">
              <a:buNone/>
            </a:pPr>
            <a:r>
              <a:rPr lang="en-US" sz="2800" dirty="0" smtClean="0">
                <a:cs typeface="B Nazanin" panose="00000400000000000000" pitchFamily="2" charset="-78"/>
              </a:rPr>
              <a:t> F</a:t>
            </a:r>
            <a:r>
              <a:rPr lang="en-US" sz="3200" baseline="-25000" dirty="0" smtClean="0"/>
              <a:t>2</a:t>
            </a:r>
            <a:r>
              <a:rPr lang="en-US" sz="2800" dirty="0" smtClean="0">
                <a:cs typeface="B Nazanin" panose="00000400000000000000" pitchFamily="2" charset="-78"/>
              </a:rPr>
              <a:t> </a:t>
            </a:r>
            <a:r>
              <a:rPr lang="en-US" sz="2800" dirty="0">
                <a:cs typeface="B Nazanin" panose="00000400000000000000" pitchFamily="2" charset="-78"/>
              </a:rPr>
              <a:t>&lt; </a:t>
            </a:r>
            <a:r>
              <a:rPr lang="en-US" sz="2800" dirty="0" smtClean="0">
                <a:cs typeface="B Nazanin" panose="00000400000000000000" pitchFamily="2" charset="-78"/>
              </a:rPr>
              <a:t>Cl</a:t>
            </a:r>
            <a:r>
              <a:rPr lang="en-US" sz="3200" baseline="-25000" dirty="0" smtClean="0"/>
              <a:t>2</a:t>
            </a:r>
            <a:r>
              <a:rPr lang="en-US" sz="2800" dirty="0" smtClean="0">
                <a:cs typeface="B Nazanin" panose="00000400000000000000" pitchFamily="2" charset="-78"/>
              </a:rPr>
              <a:t> </a:t>
            </a:r>
            <a:r>
              <a:rPr lang="en-US" sz="2800" dirty="0">
                <a:cs typeface="B Nazanin" panose="00000400000000000000" pitchFamily="2" charset="-78"/>
              </a:rPr>
              <a:t>&lt; </a:t>
            </a:r>
            <a:r>
              <a:rPr lang="en-US" sz="2800" dirty="0" smtClean="0">
                <a:cs typeface="B Nazanin" panose="00000400000000000000" pitchFamily="2" charset="-78"/>
              </a:rPr>
              <a:t>Br</a:t>
            </a:r>
            <a:r>
              <a:rPr lang="en-US" sz="3200" baseline="-25000" dirty="0" smtClean="0"/>
              <a:t>2</a:t>
            </a:r>
            <a:r>
              <a:rPr lang="en-US" sz="2800" dirty="0" smtClean="0">
                <a:cs typeface="B Nazanin" panose="00000400000000000000" pitchFamily="2" charset="-78"/>
              </a:rPr>
              <a:t> </a:t>
            </a:r>
            <a:r>
              <a:rPr lang="en-US" sz="2800" dirty="0">
                <a:cs typeface="B Nazanin" panose="00000400000000000000" pitchFamily="2" charset="-78"/>
              </a:rPr>
              <a:t>&lt; </a:t>
            </a:r>
            <a:r>
              <a:rPr lang="en-US" sz="2800" dirty="0" smtClean="0">
                <a:cs typeface="B Nazanin" panose="00000400000000000000" pitchFamily="2" charset="-78"/>
              </a:rPr>
              <a:t>I</a:t>
            </a:r>
            <a:r>
              <a:rPr lang="en-US" sz="3200" baseline="-25000" dirty="0" smtClean="0"/>
              <a:t>2</a:t>
            </a:r>
            <a:r>
              <a:rPr lang="en-US" sz="2800" dirty="0" smtClean="0">
                <a:cs typeface="B Nazanin" panose="00000400000000000000" pitchFamily="2" charset="-78"/>
              </a:rPr>
              <a:t> :</a:t>
            </a:r>
            <a:r>
              <a:rPr lang="fa-IR" sz="2800" dirty="0">
                <a:cs typeface="B Nazanin" panose="00000400000000000000" pitchFamily="2" charset="-78"/>
              </a:rPr>
              <a:t>واکنش پذیری </a:t>
            </a:r>
            <a:r>
              <a:rPr lang="fa-IR" sz="2800" dirty="0" smtClean="0">
                <a:cs typeface="B Nazanin" panose="00000400000000000000" pitchFamily="2" charset="-78"/>
              </a:rPr>
              <a:t>هالوژن ها</a:t>
            </a:r>
            <a:endParaRPr lang="fa-IR" sz="2800" dirty="0">
              <a:cs typeface="B Nazanin" panose="00000400000000000000" pitchFamily="2" charset="-78"/>
            </a:endParaRPr>
          </a:p>
        </p:txBody>
      </p:sp>
    </p:spTree>
    <p:extLst>
      <p:ext uri="{BB962C8B-B14F-4D97-AF65-F5344CB8AC3E}">
        <p14:creationId xmlns:p14="http://schemas.microsoft.com/office/powerpoint/2010/main" val="14225130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3" end="3"/>
                                            </p:txEl>
                                          </p:spTgt>
                                        </p:tgtEl>
                                        <p:attrNameLst>
                                          <p:attrName>style.visibility</p:attrName>
                                        </p:attrNameLst>
                                      </p:cBhvr>
                                      <p:to>
                                        <p:strVal val="visible"/>
                                      </p:to>
                                    </p:set>
                                    <p:animEffect transition="in" filter="fade">
                                      <p:cBhvr>
                                        <p:cTn id="14" dur="1000"/>
                                        <p:tgtEl>
                                          <p:spTgt spid="6">
                                            <p:txEl>
                                              <p:pRg st="3" end="3"/>
                                            </p:txEl>
                                          </p:spTgt>
                                        </p:tgtEl>
                                      </p:cBhvr>
                                    </p:animEffect>
                                    <p:anim calcmode="lin" valueType="num">
                                      <p:cBhvr>
                                        <p:cTn id="15"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1000"/>
                                        <p:tgtEl>
                                          <p:spTgt spid="6">
                                            <p:txEl>
                                              <p:pRg st="4" end="4"/>
                                            </p:txEl>
                                          </p:spTgt>
                                        </p:tgtEl>
                                      </p:cBhvr>
                                    </p:animEffect>
                                    <p:anim calcmode="lin" valueType="num">
                                      <p:cBhvr>
                                        <p:cTn id="22"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1000"/>
                                        <p:tgtEl>
                                          <p:spTgt spid="6">
                                            <p:txEl>
                                              <p:pRg st="5" end="5"/>
                                            </p:txEl>
                                          </p:spTgt>
                                        </p:tgtEl>
                                      </p:cBhvr>
                                    </p:animEffect>
                                    <p:anim calcmode="lin" valueType="num">
                                      <p:cBhvr>
                                        <p:cTn id="29"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نقش </a:t>
            </a:r>
            <a:r>
              <a:rPr lang="fa-IR" dirty="0">
                <a:cs typeface="B Titr" panose="00000700000000000000" pitchFamily="2" charset="-78"/>
              </a:rPr>
              <a:t>ادویه ها در زندگی </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576552"/>
            <a:ext cx="11128119" cy="4682357"/>
          </a:xfrm>
        </p:spPr>
        <p:txBody>
          <a:bodyPr numCol="1" spcCol="540000">
            <a:normAutofit/>
          </a:bodyPr>
          <a:lstStyle/>
          <a:p>
            <a:pPr algn="r"/>
            <a:r>
              <a:rPr lang="fa-IR" sz="3200" dirty="0">
                <a:cs typeface="B Nazanin" panose="00000400000000000000" pitchFamily="2" charset="-78"/>
              </a:rPr>
              <a:t>ادویه ها نقش جالبی در تمدن و تاریخ ملت ها دارند بطوریکه </a:t>
            </a:r>
            <a:r>
              <a:rPr lang="fa-IR" sz="3200" b="1" dirty="0">
                <a:solidFill>
                  <a:srgbClr val="FF0000"/>
                </a:solidFill>
                <a:cs typeface="B Nazanin" panose="00000400000000000000" pitchFamily="2" charset="-78"/>
              </a:rPr>
              <a:t>بو و مزه لذت بخش غذاهای بومی </a:t>
            </a:r>
            <a:r>
              <a:rPr lang="fa-IR" sz="3200" dirty="0">
                <a:cs typeface="B Nazanin" panose="00000400000000000000" pitchFamily="2" charset="-78"/>
              </a:rPr>
              <a:t>درهر جای جهان </a:t>
            </a:r>
            <a:r>
              <a:rPr lang="fa-IR" sz="3200" dirty="0" smtClean="0">
                <a:cs typeface="B Nazanin" panose="00000400000000000000" pitchFamily="2" charset="-78"/>
              </a:rPr>
              <a:t>اغلب </a:t>
            </a:r>
            <a:r>
              <a:rPr lang="fa-IR" sz="3200" dirty="0">
                <a:cs typeface="B Nazanin" panose="00000400000000000000" pitchFamily="2" charset="-78"/>
              </a:rPr>
              <a:t>به دلیل افزودن ادویه ها به آنهاست. </a:t>
            </a:r>
          </a:p>
          <a:p>
            <a:pPr algn="r"/>
            <a:endParaRPr lang="fa-IR" sz="3200" dirty="0" smtClean="0"/>
          </a:p>
          <a:p>
            <a:pPr algn="r"/>
            <a:r>
              <a:rPr lang="fa-IR" sz="3200" dirty="0" smtClean="0">
                <a:cs typeface="B Nazanin" panose="00000400000000000000" pitchFamily="2" charset="-78"/>
              </a:rPr>
              <a:t>این </a:t>
            </a:r>
            <a:r>
              <a:rPr lang="fa-IR" sz="3200" dirty="0">
                <a:cs typeface="B Nazanin" panose="00000400000000000000" pitchFamily="2" charset="-78"/>
              </a:rPr>
              <a:t>مواد افزون بر </a:t>
            </a:r>
            <a:r>
              <a:rPr lang="fa-IR" sz="3200" b="1" dirty="0">
                <a:solidFill>
                  <a:schemeClr val="accent1"/>
                </a:solidFill>
                <a:cs typeface="B Nazanin" panose="00000400000000000000" pitchFamily="2" charset="-78"/>
              </a:rPr>
              <a:t>طعم</a:t>
            </a:r>
            <a:r>
              <a:rPr lang="fa-IR" sz="3200" dirty="0">
                <a:cs typeface="B Nazanin" panose="00000400000000000000" pitchFamily="2" charset="-78"/>
              </a:rPr>
              <a:t> و </a:t>
            </a:r>
            <a:r>
              <a:rPr lang="fa-IR" sz="3200" b="1" dirty="0">
                <a:solidFill>
                  <a:schemeClr val="accent1"/>
                </a:solidFill>
                <a:cs typeface="B Nazanin" panose="00000400000000000000" pitchFamily="2" charset="-78"/>
              </a:rPr>
              <a:t>مزه</a:t>
            </a:r>
            <a:r>
              <a:rPr lang="fa-IR" sz="3200" dirty="0">
                <a:cs typeface="B Nazanin" panose="00000400000000000000" pitchFamily="2" charset="-78"/>
              </a:rPr>
              <a:t> خوشایندی که به غذا می دهند، </a:t>
            </a:r>
            <a:r>
              <a:rPr lang="fa-IR" sz="3200" b="1" dirty="0">
                <a:solidFill>
                  <a:schemeClr val="accent1"/>
                </a:solidFill>
                <a:cs typeface="B Nazanin" panose="00000400000000000000" pitchFamily="2" charset="-78"/>
              </a:rPr>
              <a:t>مصرف دارویی </a:t>
            </a:r>
            <a:r>
              <a:rPr lang="fa-IR" sz="3200" dirty="0">
                <a:cs typeface="B Nazanin" panose="00000400000000000000" pitchFamily="2" charset="-78"/>
              </a:rPr>
              <a:t>نیز دارند.</a:t>
            </a:r>
          </a:p>
        </p:txBody>
      </p:sp>
    </p:spTree>
    <p:extLst>
      <p:ext uri="{BB962C8B-B14F-4D97-AF65-F5344CB8AC3E}">
        <p14:creationId xmlns:p14="http://schemas.microsoft.com/office/powerpoint/2010/main" val="30075685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20</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اثر دما بر سرعت واکنش</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b="1" dirty="0" smtClean="0">
                <a:solidFill>
                  <a:schemeClr val="accent6"/>
                </a:solidFill>
                <a:cs typeface="B Nazanin" panose="00000400000000000000" pitchFamily="2" charset="-78"/>
              </a:rPr>
              <a:t>افزایش دما </a:t>
            </a:r>
            <a:r>
              <a:rPr lang="fa-IR" sz="2800" dirty="0" smtClean="0">
                <a:cs typeface="B Nazanin" panose="00000400000000000000" pitchFamily="2" charset="-78"/>
              </a:rPr>
              <a:t>سرعت جنبش ذرات شرکت کننده در واکنش را زیاد میکند، در نتیجه احتمال برخورد بین ذرات بیشتر شده و سرعت واکنش </a:t>
            </a:r>
            <a:r>
              <a:rPr lang="fa-IR" sz="2800" b="1" dirty="0" smtClean="0">
                <a:solidFill>
                  <a:schemeClr val="accent1"/>
                </a:solidFill>
                <a:cs typeface="B Nazanin" panose="00000400000000000000" pitchFamily="2" charset="-78"/>
              </a:rPr>
              <a:t>افزایش</a:t>
            </a:r>
            <a:r>
              <a:rPr lang="fa-IR" sz="2800" dirty="0" smtClean="0">
                <a:cs typeface="B Nazanin" panose="00000400000000000000" pitchFamily="2" charset="-78"/>
              </a:rPr>
              <a:t> می یابد.</a:t>
            </a:r>
          </a:p>
          <a:p>
            <a:pPr marL="0" indent="0" algn="r">
              <a:buNone/>
            </a:pPr>
            <a:r>
              <a:rPr lang="fa-IR" sz="2800" dirty="0" smtClean="0">
                <a:cs typeface="B Nazanin" panose="00000400000000000000" pitchFamily="2" charset="-78"/>
              </a:rPr>
              <a:t>افزایش دما سرعت هر دو نوع واکنش گرماگیر و گرماده را </a:t>
            </a:r>
            <a:r>
              <a:rPr lang="fa-IR" sz="2800" b="1" dirty="0" smtClean="0">
                <a:solidFill>
                  <a:schemeClr val="accent6"/>
                </a:solidFill>
                <a:cs typeface="B Nazanin" panose="00000400000000000000" pitchFamily="2" charset="-78"/>
              </a:rPr>
              <a:t>افزایش</a:t>
            </a:r>
            <a:r>
              <a:rPr lang="fa-IR" sz="2800" dirty="0" smtClean="0">
                <a:cs typeface="B Nazanin" panose="00000400000000000000" pitchFamily="2" charset="-78"/>
              </a:rPr>
              <a:t> می دهد.</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محلول بنفش رنگ پتاسیم پرمنگنات با یک اسید آلی در دمای اتاق به کندی واکنش می دهد، اما با گرم شدن محلول به سرعت بی رنگ می شود.</a:t>
            </a:r>
          </a:p>
          <a:p>
            <a:pPr marL="0" indent="0" algn="r">
              <a:buNone/>
            </a:pPr>
            <a:r>
              <a:rPr lang="fa-IR" sz="2800" dirty="0">
                <a:cs typeface="B Nazanin" panose="00000400000000000000" pitchFamily="2" charset="-78"/>
              </a:rPr>
              <a:t>+ برای نگه داری طولانی مدت فراورده های گوشتی و </a:t>
            </a:r>
            <a:r>
              <a:rPr lang="fa-IR" sz="2800" dirty="0" smtClean="0">
                <a:cs typeface="B Nazanin" panose="00000400000000000000" pitchFamily="2" charset="-78"/>
              </a:rPr>
              <a:t>پروتئینی، آن ها را به حالت منجمد ذخیره می کنند.</a:t>
            </a:r>
            <a:endParaRPr lang="fa-IR" sz="2800" dirty="0">
              <a:cs typeface="B Nazanin" panose="00000400000000000000" pitchFamily="2" charset="-78"/>
            </a:endParaRPr>
          </a:p>
        </p:txBody>
      </p:sp>
    </p:spTree>
    <p:extLst>
      <p:ext uri="{BB962C8B-B14F-4D97-AF65-F5344CB8AC3E}">
        <p14:creationId xmlns:p14="http://schemas.microsoft.com/office/powerpoint/2010/main" val="17757901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1000"/>
                                        <p:tgtEl>
                                          <p:spTgt spid="6">
                                            <p:txEl>
                                              <p:pRg st="4" end="4"/>
                                            </p:txEl>
                                          </p:spTgt>
                                        </p:tgtEl>
                                      </p:cBhvr>
                                    </p:animEffect>
                                    <p:anim calcmode="lin" valueType="num">
                                      <p:cBhvr>
                                        <p:cTn id="29"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21</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اثر غلظت بر سرعت واکنش</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smtClean="0">
                <a:cs typeface="B Nazanin" panose="00000400000000000000" pitchFamily="2" charset="-78"/>
              </a:rPr>
              <a:t>اگر در واکنشی </a:t>
            </a:r>
            <a:r>
              <a:rPr lang="fa-IR" sz="2800" b="1" dirty="0" smtClean="0">
                <a:solidFill>
                  <a:schemeClr val="accent6"/>
                </a:solidFill>
                <a:cs typeface="B Nazanin" panose="00000400000000000000" pitchFamily="2" charset="-78"/>
              </a:rPr>
              <a:t>غلظت</a:t>
            </a:r>
            <a:r>
              <a:rPr lang="fa-IR" sz="2800" dirty="0" smtClean="0">
                <a:cs typeface="B Nazanin" panose="00000400000000000000" pitchFamily="2" charset="-78"/>
              </a:rPr>
              <a:t> (برای گازها </a:t>
            </a:r>
            <a:r>
              <a:rPr lang="fa-IR" sz="2800" b="1" dirty="0" smtClean="0">
                <a:solidFill>
                  <a:schemeClr val="accent6"/>
                </a:solidFill>
                <a:cs typeface="B Nazanin" panose="00000400000000000000" pitchFamily="2" charset="-78"/>
              </a:rPr>
              <a:t>فشار</a:t>
            </a:r>
            <a:r>
              <a:rPr lang="fa-IR" sz="2800" dirty="0">
                <a:cs typeface="B Nazanin" panose="00000400000000000000" pitchFamily="2" charset="-78"/>
              </a:rPr>
              <a:t>) واکنش دهنده ها افزایش </a:t>
            </a:r>
            <a:r>
              <a:rPr lang="fa-IR" sz="2800" dirty="0" smtClean="0">
                <a:cs typeface="B Nazanin" panose="00000400000000000000" pitchFamily="2" charset="-78"/>
              </a:rPr>
              <a:t>یابد، تعداد برخورد ها در واحد حجم افزایش یافته و در نتیجه سرعت واکنش </a:t>
            </a:r>
            <a:r>
              <a:rPr lang="fa-IR" sz="2800" b="1" dirty="0" smtClean="0">
                <a:solidFill>
                  <a:schemeClr val="accent1"/>
                </a:solidFill>
                <a:cs typeface="B Nazanin" panose="00000400000000000000" pitchFamily="2" charset="-78"/>
              </a:rPr>
              <a:t>افزایش</a:t>
            </a:r>
            <a:r>
              <a:rPr lang="fa-IR" sz="2800" dirty="0" smtClean="0">
                <a:cs typeface="B Nazanin" panose="00000400000000000000" pitchFamily="2" charset="-78"/>
              </a:rPr>
              <a:t> می یابد.</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برای نگه داری سالم برخی خوراکی ها، آن ها را با خالی کردن هوای درون ظرف بسته بندی می کنند، زیرا با کاهش غلظت اکسیژن در ظرف، سرعت فاسد شدن مواد غذایی کاهش یافته و ماندگاری آنها افزایش می یابد.</a:t>
            </a:r>
          </a:p>
          <a:p>
            <a:pPr marL="0" indent="0" algn="r">
              <a:buNone/>
            </a:pPr>
            <a:r>
              <a:rPr lang="fa-IR" sz="2800" dirty="0" smtClean="0">
                <a:cs typeface="B Nazanin" panose="00000400000000000000" pitchFamily="2" charset="-78"/>
              </a:rPr>
              <a:t>+ بیمارانی که مشکلات تنفسی دارند، در شرایط اضطراری نیاز به تنفس از کپسول گاز اکسیژن خالص دارند، زیرا غلظت گاز اکسیژن در کپسول به هوا بسیار بیشتر بوده و سرعت اکسیژن رسانی به بیمار افزایش می یابد.</a:t>
            </a:r>
            <a:endParaRPr lang="fa-IR" sz="2800" dirty="0">
              <a:cs typeface="B Nazanin" panose="00000400000000000000" pitchFamily="2" charset="-78"/>
            </a:endParaRPr>
          </a:p>
        </p:txBody>
      </p:sp>
    </p:spTree>
    <p:extLst>
      <p:ext uri="{BB962C8B-B14F-4D97-AF65-F5344CB8AC3E}">
        <p14:creationId xmlns:p14="http://schemas.microsoft.com/office/powerpoint/2010/main" val="33702444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22</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اثر کاتالیزگر بر سرعت واکنش</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smtClean="0">
                <a:cs typeface="B Nazanin" panose="00000400000000000000" pitchFamily="2" charset="-78"/>
              </a:rPr>
              <a:t>کاتالیزگر ماده ای است که می تواند سرعت یک واکنش شیمیایی را افزایش دهد، </a:t>
            </a:r>
            <a:r>
              <a:rPr lang="fa-IR" sz="2800" b="1" dirty="0" smtClean="0">
                <a:solidFill>
                  <a:schemeClr val="accent1"/>
                </a:solidFill>
                <a:cs typeface="B Nazanin" panose="00000400000000000000" pitchFamily="2" charset="-78"/>
              </a:rPr>
              <a:t>بدون آنکه در واکنش مصرف شود</a:t>
            </a:r>
            <a:r>
              <a:rPr lang="fa-IR" sz="2800" dirty="0" smtClean="0">
                <a:cs typeface="B Nazanin" panose="00000400000000000000" pitchFamily="2" charset="-78"/>
              </a:rPr>
              <a:t>.</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آنزیم ها در بدن نقش کاتالیزگر را داشته و به افزایش سرعت سوخت و ساز کمک می کنند.</a:t>
            </a:r>
          </a:p>
          <a:p>
            <a:pPr marL="0" indent="0" algn="r">
              <a:buNone/>
            </a:pPr>
            <a:r>
              <a:rPr lang="fa-IR" sz="2800" dirty="0" smtClean="0">
                <a:cs typeface="B Nazanin" panose="00000400000000000000" pitchFamily="2" charset="-78"/>
              </a:rPr>
              <a:t>+ برخی افراد با مصرف کلم و حبوبات دچار نفخ می شوند زیرا فاقد آنزیمی هستند که آن ها را کامل و سریع هضم کند.</a:t>
            </a:r>
            <a:endParaRPr lang="fa-IR" sz="2800" dirty="0">
              <a:cs typeface="B Nazanin" panose="00000400000000000000" pitchFamily="2" charset="-78"/>
            </a:endParaRPr>
          </a:p>
        </p:txBody>
      </p:sp>
    </p:spTree>
    <p:extLst>
      <p:ext uri="{BB962C8B-B14F-4D97-AF65-F5344CB8AC3E}">
        <p14:creationId xmlns:p14="http://schemas.microsoft.com/office/powerpoint/2010/main" val="15164181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23</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کاتالیزگر های کتاب</a:t>
            </a:r>
            <a:endParaRPr lang="ru-RU" dirty="0">
              <a:cs typeface="B Titr" panose="00000700000000000000" pitchFamily="2" charset="-78"/>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8474" y="1296537"/>
            <a:ext cx="8855052" cy="5087866"/>
          </a:xfrm>
          <a:prstGeom prst="rect">
            <a:avLst/>
          </a:prstGeom>
        </p:spPr>
      </p:pic>
    </p:spTree>
    <p:extLst>
      <p:ext uri="{BB962C8B-B14F-4D97-AF65-F5344CB8AC3E}">
        <p14:creationId xmlns:p14="http://schemas.microsoft.com/office/powerpoint/2010/main" val="3875043308"/>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24</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اثر سطح تماس میان ذره های واکنش دهنده بر سرعت واکنش</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smtClean="0">
                <a:cs typeface="B Nazanin" panose="00000400000000000000" pitchFamily="2" charset="-78"/>
              </a:rPr>
              <a:t>واضح است که هرچه </a:t>
            </a:r>
            <a:r>
              <a:rPr lang="fa-IR" sz="2800" b="1" dirty="0" smtClean="0">
                <a:solidFill>
                  <a:schemeClr val="accent6"/>
                </a:solidFill>
                <a:cs typeface="B Nazanin" panose="00000400000000000000" pitchFamily="2" charset="-78"/>
              </a:rPr>
              <a:t>سطح تماس </a:t>
            </a:r>
            <a:r>
              <a:rPr lang="fa-IR" sz="2800" dirty="0" smtClean="0">
                <a:cs typeface="B Nazanin" panose="00000400000000000000" pitchFamily="2" charset="-78"/>
              </a:rPr>
              <a:t>میان ذره های واکنش دهنده بیشتر باشد، </a:t>
            </a:r>
            <a:r>
              <a:rPr lang="fa-IR" sz="2800" dirty="0">
                <a:cs typeface="B Nazanin" panose="00000400000000000000" pitchFamily="2" charset="-78"/>
              </a:rPr>
              <a:t>تعداد برخورد </a:t>
            </a:r>
            <a:r>
              <a:rPr lang="fa-IR" sz="2800" dirty="0" smtClean="0">
                <a:cs typeface="B Nazanin" panose="00000400000000000000" pitchFamily="2" charset="-78"/>
              </a:rPr>
              <a:t>های ذرات با یکدیگر بیشتر می شود و در نتیجه سرعت واکنش </a:t>
            </a:r>
            <a:r>
              <a:rPr lang="fa-IR" sz="2800" b="1" dirty="0" smtClean="0">
                <a:solidFill>
                  <a:schemeClr val="accent1"/>
                </a:solidFill>
                <a:cs typeface="B Nazanin" panose="00000400000000000000" pitchFamily="2" charset="-78"/>
              </a:rPr>
              <a:t>بیشتر</a:t>
            </a:r>
            <a:r>
              <a:rPr lang="fa-IR" sz="2800" dirty="0" smtClean="0">
                <a:cs typeface="B Nazanin" panose="00000400000000000000" pitchFamily="2" charset="-78"/>
              </a:rPr>
              <a:t> می شود.</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تراشه های چوب سریع تر از تکه های چوب می سوزند، زیرا سظج تماس آن ها با اکسیژن هوا بیشتر است.</a:t>
            </a:r>
          </a:p>
          <a:p>
            <a:pPr marL="0" indent="0" algn="r">
              <a:buNone/>
            </a:pPr>
            <a:r>
              <a:rPr lang="fa-IR" sz="2800" dirty="0" smtClean="0">
                <a:cs typeface="B Nazanin" panose="00000400000000000000" pitchFamily="2" charset="-78"/>
              </a:rPr>
              <a:t>+ شعله آتش، گرد آهن موجود در کپسول چینی را داغ و سرخ می کند درحالی که پاشیدن و پخش کردن گرد آهن بر روی شعله سبب سوختن آن می شود. </a:t>
            </a:r>
            <a:endParaRPr lang="fa-IR" sz="2800" dirty="0">
              <a:cs typeface="B Nazanin" panose="00000400000000000000" pitchFamily="2" charset="-78"/>
            </a:endParaRPr>
          </a:p>
        </p:txBody>
      </p:sp>
    </p:spTree>
    <p:extLst>
      <p:ext uri="{BB962C8B-B14F-4D97-AF65-F5344CB8AC3E}">
        <p14:creationId xmlns:p14="http://schemas.microsoft.com/office/powerpoint/2010/main" val="33129441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25</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سینتیک شیمیایی</a:t>
            </a:r>
            <a:endParaRPr lang="ru-RU" dirty="0">
              <a:cs typeface="B Titr" panose="00000700000000000000" pitchFamily="2" charset="-78"/>
            </a:endParaRPr>
          </a:p>
        </p:txBody>
      </p:sp>
      <p:graphicFrame>
        <p:nvGraphicFramePr>
          <p:cNvPr id="3" name="Content Placeholder 2"/>
          <p:cNvGraphicFramePr>
            <a:graphicFrameLocks noGrp="1"/>
          </p:cNvGraphicFramePr>
          <p:nvPr>
            <p:ph sz="half" idx="1"/>
            <p:extLst>
              <p:ext uri="{D42A27DB-BD31-4B8C-83A1-F6EECF244321}">
                <p14:modId xmlns:p14="http://schemas.microsoft.com/office/powerpoint/2010/main" val="2868377822"/>
              </p:ext>
            </p:extLst>
          </p:nvPr>
        </p:nvGraphicFramePr>
        <p:xfrm>
          <a:off x="69507" y="1478800"/>
          <a:ext cx="9263964" cy="19679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TextBox 3"/>
          <p:cNvSpPr txBox="1"/>
          <p:nvPr/>
        </p:nvSpPr>
        <p:spPr>
          <a:xfrm>
            <a:off x="643052" y="4654379"/>
            <a:ext cx="10905456" cy="369332"/>
          </a:xfrm>
          <a:prstGeom prst="rect">
            <a:avLst/>
          </a:prstGeom>
          <a:noFill/>
        </p:spPr>
        <p:txBody>
          <a:bodyPr wrap="square" rtlCol="0">
            <a:spAutoFit/>
          </a:bodyPr>
          <a:lstStyle/>
          <a:p>
            <a:endParaRPr lang="en-US" dirty="0"/>
          </a:p>
        </p:txBody>
      </p:sp>
      <p:sp>
        <p:nvSpPr>
          <p:cNvPr id="9" name="Subtitle 2">
            <a:extLst>
              <a:ext uri="{FF2B5EF4-FFF2-40B4-BE49-F238E27FC236}">
                <a16:creationId xmlns:a16="http://schemas.microsoft.com/office/drawing/2014/main" id="{95E184F4-FBD8-72F2-6425-2F4146920B0E}"/>
              </a:ext>
            </a:extLst>
          </p:cNvPr>
          <p:cNvSpPr txBox="1">
            <a:spLocks/>
          </p:cNvSpPr>
          <p:nvPr/>
        </p:nvSpPr>
        <p:spPr>
          <a:xfrm>
            <a:off x="403971" y="3715265"/>
            <a:ext cx="11383617" cy="2529017"/>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r>
              <a:rPr lang="fa-IR" sz="2400" dirty="0" smtClean="0">
                <a:cs typeface="B Nazanin" panose="00000400000000000000" pitchFamily="2" charset="-78"/>
              </a:rPr>
              <a:t>شیمی دان ها از یک سو در پی راه هایی برای کاهش سرعت یا توقف واکنش های ناخواسته اند و از سوی دیگر به دنبال سرعت بخشیدن به واکنش هایی هستند که بتوانند فراورده های گوناگونی با </a:t>
            </a:r>
            <a:r>
              <a:rPr lang="fa-IR" sz="2400" b="1" dirty="0" smtClean="0">
                <a:solidFill>
                  <a:schemeClr val="accent1">
                    <a:lumMod val="75000"/>
                  </a:schemeClr>
                </a:solidFill>
                <a:cs typeface="B Nazanin" panose="00000400000000000000" pitchFamily="2" charset="-78"/>
              </a:rPr>
              <a:t>صرفه اقتصادی </a:t>
            </a:r>
            <a:r>
              <a:rPr lang="fa-IR" sz="2400" dirty="0" smtClean="0">
                <a:cs typeface="B Nazanin" panose="00000400000000000000" pitchFamily="2" charset="-78"/>
              </a:rPr>
              <a:t>تولید کنند.</a:t>
            </a:r>
          </a:p>
          <a:p>
            <a:pPr algn="r"/>
            <a:r>
              <a:rPr lang="fa-IR" sz="2400" dirty="0" smtClean="0">
                <a:cs typeface="B Nazanin" panose="00000400000000000000" pitchFamily="2" charset="-78"/>
              </a:rPr>
              <a:t>برای رسیدن به چنین اهدافی باید درباره </a:t>
            </a:r>
            <a:r>
              <a:rPr lang="fa-IR" sz="2400" b="1" dirty="0" smtClean="0">
                <a:solidFill>
                  <a:srgbClr val="C00000"/>
                </a:solidFill>
                <a:cs typeface="B Nazanin" panose="00000400000000000000" pitchFamily="2" charset="-78"/>
              </a:rPr>
              <a:t>شرایط و چگونگی انجام واکنش های شیمیایی و عوامل موثر بر سرعت </a:t>
            </a:r>
            <a:r>
              <a:rPr lang="fa-IR" sz="2400" dirty="0" smtClean="0">
                <a:cs typeface="B Nazanin" panose="00000400000000000000" pitchFamily="2" charset="-78"/>
              </a:rPr>
              <a:t>آنها اگاهی کامل داشته باشند.</a:t>
            </a:r>
            <a:r>
              <a:rPr lang="en-US" sz="2400" dirty="0" smtClean="0">
                <a:cs typeface="B Nazanin" panose="00000400000000000000" pitchFamily="2" charset="-78"/>
              </a:rPr>
              <a:t> </a:t>
            </a:r>
          </a:p>
          <a:p>
            <a:pPr algn="r"/>
            <a:r>
              <a:rPr lang="fa-IR" sz="2400" b="1" dirty="0" smtClean="0">
                <a:solidFill>
                  <a:schemeClr val="accent1">
                    <a:lumMod val="75000"/>
                  </a:schemeClr>
                </a:solidFill>
                <a:cs typeface="B Nazanin" panose="00000400000000000000" pitchFamily="2" charset="-78"/>
              </a:rPr>
              <a:t>سینتیک شیمیایی </a:t>
            </a:r>
            <a:r>
              <a:rPr lang="fa-IR" sz="2400" dirty="0" smtClean="0">
                <a:cs typeface="B Nazanin" panose="00000400000000000000" pitchFamily="2" charset="-78"/>
              </a:rPr>
              <a:t>شاخه ای از علم شیمی است که این آگاهی را در اختیار ما می گذارد.</a:t>
            </a:r>
          </a:p>
          <a:p>
            <a:endParaRPr lang="en-US" sz="2400" dirty="0">
              <a:cs typeface="B Nazanin" panose="00000400000000000000" pitchFamily="2" charset="-78"/>
            </a:endParaRPr>
          </a:p>
        </p:txBody>
      </p:sp>
    </p:spTree>
    <p:extLst>
      <p:ext uri="{BB962C8B-B14F-4D97-AF65-F5344CB8AC3E}">
        <p14:creationId xmlns:p14="http://schemas.microsoft.com/office/powerpoint/2010/main" val="17789579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graphicEl>
                                              <a:dgm id="{70C0F5C2-3286-4974-A57C-8AA8637F1463}"/>
                                            </p:graphicEl>
                                          </p:spTgt>
                                        </p:tgtEl>
                                        <p:attrNameLst>
                                          <p:attrName>style.visibility</p:attrName>
                                        </p:attrNameLst>
                                      </p:cBhvr>
                                      <p:to>
                                        <p:strVal val="visible"/>
                                      </p:to>
                                    </p:set>
                                    <p:animEffect transition="in" filter="fade">
                                      <p:cBhvr>
                                        <p:cTn id="7" dur="1000"/>
                                        <p:tgtEl>
                                          <p:spTgt spid="3">
                                            <p:graphicEl>
                                              <a:dgm id="{70C0F5C2-3286-4974-A57C-8AA8637F1463}"/>
                                            </p:graphicEl>
                                          </p:spTgt>
                                        </p:tgtEl>
                                      </p:cBhvr>
                                    </p:animEffect>
                                    <p:anim calcmode="lin" valueType="num">
                                      <p:cBhvr>
                                        <p:cTn id="8" dur="1000" fill="hold"/>
                                        <p:tgtEl>
                                          <p:spTgt spid="3">
                                            <p:graphicEl>
                                              <a:dgm id="{70C0F5C2-3286-4974-A57C-8AA8637F1463}"/>
                                            </p:graphicEl>
                                          </p:spTgt>
                                        </p:tgtEl>
                                        <p:attrNameLst>
                                          <p:attrName>ppt_x</p:attrName>
                                        </p:attrNameLst>
                                      </p:cBhvr>
                                      <p:tavLst>
                                        <p:tav tm="0">
                                          <p:val>
                                            <p:strVal val="#ppt_x"/>
                                          </p:val>
                                        </p:tav>
                                        <p:tav tm="100000">
                                          <p:val>
                                            <p:strVal val="#ppt_x"/>
                                          </p:val>
                                        </p:tav>
                                      </p:tavLst>
                                    </p:anim>
                                    <p:anim calcmode="lin" valueType="num">
                                      <p:cBhvr>
                                        <p:cTn id="9" dur="1000" fill="hold"/>
                                        <p:tgtEl>
                                          <p:spTgt spid="3">
                                            <p:graphicEl>
                                              <a:dgm id="{70C0F5C2-3286-4974-A57C-8AA8637F1463}"/>
                                            </p:graphic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graphicEl>
                                              <a:dgm id="{D956ECD9-C616-4C39-862A-7211954CC8C6}"/>
                                            </p:graphicEl>
                                          </p:spTgt>
                                        </p:tgtEl>
                                        <p:attrNameLst>
                                          <p:attrName>style.visibility</p:attrName>
                                        </p:attrNameLst>
                                      </p:cBhvr>
                                      <p:to>
                                        <p:strVal val="visible"/>
                                      </p:to>
                                    </p:set>
                                    <p:animEffect transition="in" filter="fade">
                                      <p:cBhvr>
                                        <p:cTn id="14" dur="1000"/>
                                        <p:tgtEl>
                                          <p:spTgt spid="3">
                                            <p:graphicEl>
                                              <a:dgm id="{D956ECD9-C616-4C39-862A-7211954CC8C6}"/>
                                            </p:graphicEl>
                                          </p:spTgt>
                                        </p:tgtEl>
                                      </p:cBhvr>
                                    </p:animEffect>
                                    <p:anim calcmode="lin" valueType="num">
                                      <p:cBhvr>
                                        <p:cTn id="15" dur="1000" fill="hold"/>
                                        <p:tgtEl>
                                          <p:spTgt spid="3">
                                            <p:graphicEl>
                                              <a:dgm id="{D956ECD9-C616-4C39-862A-7211954CC8C6}"/>
                                            </p:graphicEl>
                                          </p:spTgt>
                                        </p:tgtEl>
                                        <p:attrNameLst>
                                          <p:attrName>ppt_x</p:attrName>
                                        </p:attrNameLst>
                                      </p:cBhvr>
                                      <p:tavLst>
                                        <p:tav tm="0">
                                          <p:val>
                                            <p:strVal val="#ppt_x"/>
                                          </p:val>
                                        </p:tav>
                                        <p:tav tm="100000">
                                          <p:val>
                                            <p:strVal val="#ppt_x"/>
                                          </p:val>
                                        </p:tav>
                                      </p:tavLst>
                                    </p:anim>
                                    <p:anim calcmode="lin" valueType="num">
                                      <p:cBhvr>
                                        <p:cTn id="16" dur="1000" fill="hold"/>
                                        <p:tgtEl>
                                          <p:spTgt spid="3">
                                            <p:graphicEl>
                                              <a:dgm id="{D956ECD9-C616-4C39-862A-7211954CC8C6}"/>
                                            </p:graphic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graphicEl>
                                              <a:dgm id="{6E88DA85-3306-40D6-B7BE-4C85D07D9203}"/>
                                            </p:graphicEl>
                                          </p:spTgt>
                                        </p:tgtEl>
                                        <p:attrNameLst>
                                          <p:attrName>style.visibility</p:attrName>
                                        </p:attrNameLst>
                                      </p:cBhvr>
                                      <p:to>
                                        <p:strVal val="visible"/>
                                      </p:to>
                                    </p:set>
                                    <p:animEffect transition="in" filter="fade">
                                      <p:cBhvr>
                                        <p:cTn id="19" dur="1000"/>
                                        <p:tgtEl>
                                          <p:spTgt spid="3">
                                            <p:graphicEl>
                                              <a:dgm id="{6E88DA85-3306-40D6-B7BE-4C85D07D9203}"/>
                                            </p:graphicEl>
                                          </p:spTgt>
                                        </p:tgtEl>
                                      </p:cBhvr>
                                    </p:animEffect>
                                    <p:anim calcmode="lin" valueType="num">
                                      <p:cBhvr>
                                        <p:cTn id="20" dur="1000" fill="hold"/>
                                        <p:tgtEl>
                                          <p:spTgt spid="3">
                                            <p:graphicEl>
                                              <a:dgm id="{6E88DA85-3306-40D6-B7BE-4C85D07D9203}"/>
                                            </p:graphicEl>
                                          </p:spTgt>
                                        </p:tgtEl>
                                        <p:attrNameLst>
                                          <p:attrName>ppt_x</p:attrName>
                                        </p:attrNameLst>
                                      </p:cBhvr>
                                      <p:tavLst>
                                        <p:tav tm="0">
                                          <p:val>
                                            <p:strVal val="#ppt_x"/>
                                          </p:val>
                                        </p:tav>
                                        <p:tav tm="100000">
                                          <p:val>
                                            <p:strVal val="#ppt_x"/>
                                          </p:val>
                                        </p:tav>
                                      </p:tavLst>
                                    </p:anim>
                                    <p:anim calcmode="lin" valueType="num">
                                      <p:cBhvr>
                                        <p:cTn id="21" dur="1000" fill="hold"/>
                                        <p:tgtEl>
                                          <p:spTgt spid="3">
                                            <p:graphicEl>
                                              <a:dgm id="{6E88DA85-3306-40D6-B7BE-4C85D07D9203}"/>
                                            </p:graphic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graphicEl>
                                              <a:dgm id="{57D03A5D-BFED-4BF3-A52F-28DA9A48AB61}"/>
                                            </p:graphicEl>
                                          </p:spTgt>
                                        </p:tgtEl>
                                        <p:attrNameLst>
                                          <p:attrName>style.visibility</p:attrName>
                                        </p:attrNameLst>
                                      </p:cBhvr>
                                      <p:to>
                                        <p:strVal val="visible"/>
                                      </p:to>
                                    </p:set>
                                    <p:animEffect transition="in" filter="fade">
                                      <p:cBhvr>
                                        <p:cTn id="26" dur="1000"/>
                                        <p:tgtEl>
                                          <p:spTgt spid="3">
                                            <p:graphicEl>
                                              <a:dgm id="{57D03A5D-BFED-4BF3-A52F-28DA9A48AB61}"/>
                                            </p:graphicEl>
                                          </p:spTgt>
                                        </p:tgtEl>
                                      </p:cBhvr>
                                    </p:animEffect>
                                    <p:anim calcmode="lin" valueType="num">
                                      <p:cBhvr>
                                        <p:cTn id="27" dur="1000" fill="hold"/>
                                        <p:tgtEl>
                                          <p:spTgt spid="3">
                                            <p:graphicEl>
                                              <a:dgm id="{57D03A5D-BFED-4BF3-A52F-28DA9A48AB61}"/>
                                            </p:graphicEl>
                                          </p:spTgt>
                                        </p:tgtEl>
                                        <p:attrNameLst>
                                          <p:attrName>ppt_x</p:attrName>
                                        </p:attrNameLst>
                                      </p:cBhvr>
                                      <p:tavLst>
                                        <p:tav tm="0">
                                          <p:val>
                                            <p:strVal val="#ppt_x"/>
                                          </p:val>
                                        </p:tav>
                                        <p:tav tm="100000">
                                          <p:val>
                                            <p:strVal val="#ppt_x"/>
                                          </p:val>
                                        </p:tav>
                                      </p:tavLst>
                                    </p:anim>
                                    <p:anim calcmode="lin" valueType="num">
                                      <p:cBhvr>
                                        <p:cTn id="28" dur="1000" fill="hold"/>
                                        <p:tgtEl>
                                          <p:spTgt spid="3">
                                            <p:graphicEl>
                                              <a:dgm id="{57D03A5D-BFED-4BF3-A52F-28DA9A48AB61}"/>
                                            </p:graphic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graphicEl>
                                              <a:dgm id="{108A4356-0A11-4166-A543-3CF96FFDAC4A}"/>
                                            </p:graphicEl>
                                          </p:spTgt>
                                        </p:tgtEl>
                                        <p:attrNameLst>
                                          <p:attrName>style.visibility</p:attrName>
                                        </p:attrNameLst>
                                      </p:cBhvr>
                                      <p:to>
                                        <p:strVal val="visible"/>
                                      </p:to>
                                    </p:set>
                                    <p:animEffect transition="in" filter="fade">
                                      <p:cBhvr>
                                        <p:cTn id="31" dur="1000"/>
                                        <p:tgtEl>
                                          <p:spTgt spid="3">
                                            <p:graphicEl>
                                              <a:dgm id="{108A4356-0A11-4166-A543-3CF96FFDAC4A}"/>
                                            </p:graphicEl>
                                          </p:spTgt>
                                        </p:tgtEl>
                                      </p:cBhvr>
                                    </p:animEffect>
                                    <p:anim calcmode="lin" valueType="num">
                                      <p:cBhvr>
                                        <p:cTn id="32" dur="1000" fill="hold"/>
                                        <p:tgtEl>
                                          <p:spTgt spid="3">
                                            <p:graphicEl>
                                              <a:dgm id="{108A4356-0A11-4166-A543-3CF96FFDAC4A}"/>
                                            </p:graphicEl>
                                          </p:spTgt>
                                        </p:tgtEl>
                                        <p:attrNameLst>
                                          <p:attrName>ppt_x</p:attrName>
                                        </p:attrNameLst>
                                      </p:cBhvr>
                                      <p:tavLst>
                                        <p:tav tm="0">
                                          <p:val>
                                            <p:strVal val="#ppt_x"/>
                                          </p:val>
                                        </p:tav>
                                        <p:tav tm="100000">
                                          <p:val>
                                            <p:strVal val="#ppt_x"/>
                                          </p:val>
                                        </p:tav>
                                      </p:tavLst>
                                    </p:anim>
                                    <p:anim calcmode="lin" valueType="num">
                                      <p:cBhvr>
                                        <p:cTn id="33" dur="1000" fill="hold"/>
                                        <p:tgtEl>
                                          <p:spTgt spid="3">
                                            <p:graphicEl>
                                              <a:dgm id="{108A4356-0A11-4166-A543-3CF96FFDAC4A}"/>
                                            </p:graphic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fade">
                                      <p:cBhvr>
                                        <p:cTn id="38" dur="1000"/>
                                        <p:tgtEl>
                                          <p:spTgt spid="9">
                                            <p:txEl>
                                              <p:pRg st="0" end="0"/>
                                            </p:txEl>
                                          </p:spTgt>
                                        </p:tgtEl>
                                      </p:cBhvr>
                                    </p:animEffect>
                                    <p:anim calcmode="lin" valueType="num">
                                      <p:cBhvr>
                                        <p:cTn id="39"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40"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9">
                                            <p:txEl>
                                              <p:pRg st="1" end="1"/>
                                            </p:txEl>
                                          </p:spTgt>
                                        </p:tgtEl>
                                        <p:attrNameLst>
                                          <p:attrName>style.visibility</p:attrName>
                                        </p:attrNameLst>
                                      </p:cBhvr>
                                      <p:to>
                                        <p:strVal val="visible"/>
                                      </p:to>
                                    </p:set>
                                    <p:animEffect transition="in" filter="fade">
                                      <p:cBhvr>
                                        <p:cTn id="45" dur="1000"/>
                                        <p:tgtEl>
                                          <p:spTgt spid="9">
                                            <p:txEl>
                                              <p:pRg st="1" end="1"/>
                                            </p:txEl>
                                          </p:spTgt>
                                        </p:tgtEl>
                                      </p:cBhvr>
                                    </p:animEffect>
                                    <p:anim calcmode="lin" valueType="num">
                                      <p:cBhvr>
                                        <p:cTn id="46"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47"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9">
                                            <p:txEl>
                                              <p:pRg st="2" end="2"/>
                                            </p:txEl>
                                          </p:spTgt>
                                        </p:tgtEl>
                                        <p:attrNameLst>
                                          <p:attrName>style.visibility</p:attrName>
                                        </p:attrNameLst>
                                      </p:cBhvr>
                                      <p:to>
                                        <p:strVal val="visible"/>
                                      </p:to>
                                    </p:set>
                                    <p:animEffect transition="in" filter="fade">
                                      <p:cBhvr>
                                        <p:cTn id="52" dur="1000"/>
                                        <p:tgtEl>
                                          <p:spTgt spid="9">
                                            <p:txEl>
                                              <p:pRg st="2" end="2"/>
                                            </p:txEl>
                                          </p:spTgt>
                                        </p:tgtEl>
                                      </p:cBhvr>
                                    </p:animEffect>
                                    <p:anim calcmode="lin" valueType="num">
                                      <p:cBhvr>
                                        <p:cTn id="53"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54"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26</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سرعت واکنش</a:t>
            </a:r>
            <a:endParaRPr lang="ru-RU" dirty="0">
              <a:cs typeface="B Titr" panose="00000700000000000000" pitchFamily="2" charset="-78"/>
            </a:endParaRPr>
          </a:p>
        </p:txBody>
      </p:sp>
      <p:sp>
        <p:nvSpPr>
          <p:cNvPr id="4" name="TextBox 3"/>
          <p:cNvSpPr txBox="1"/>
          <p:nvPr/>
        </p:nvSpPr>
        <p:spPr>
          <a:xfrm>
            <a:off x="643052" y="4654379"/>
            <a:ext cx="10905456" cy="369332"/>
          </a:xfrm>
          <a:prstGeom prst="rect">
            <a:avLst/>
          </a:prstGeom>
          <a:noFill/>
        </p:spPr>
        <p:txBody>
          <a:bodyPr wrap="square" rtlCol="0">
            <a:spAutoFit/>
          </a:bodyPr>
          <a:lstStyle/>
          <a:p>
            <a:endParaRPr lang="en-US" dirty="0"/>
          </a:p>
        </p:txBody>
      </p:sp>
      <p:sp>
        <p:nvSpPr>
          <p:cNvPr id="6" name="Content Placeholder 5"/>
          <p:cNvSpPr>
            <a:spLocks noGrp="1"/>
          </p:cNvSpPr>
          <p:nvPr>
            <p:ph sz="half" idx="1"/>
          </p:nvPr>
        </p:nvSpPr>
        <p:spPr>
          <a:xfrm>
            <a:off x="747981" y="1812758"/>
            <a:ext cx="10905457" cy="4530377"/>
          </a:xfrm>
        </p:spPr>
        <p:txBody>
          <a:bodyPr>
            <a:normAutofit/>
          </a:bodyPr>
          <a:lstStyle/>
          <a:p>
            <a:pPr marL="0" indent="0" algn="r">
              <a:buNone/>
            </a:pPr>
            <a:r>
              <a:rPr lang="fa-IR" sz="2800" dirty="0">
                <a:cs typeface="B Nazanin" panose="00000400000000000000" pitchFamily="2" charset="-78"/>
              </a:rPr>
              <a:t>سرعت لحظه </a:t>
            </a:r>
            <a:r>
              <a:rPr lang="fa-IR" sz="2800" dirty="0" smtClean="0">
                <a:cs typeface="B Nazanin" panose="00000400000000000000" pitchFamily="2" charset="-78"/>
              </a:rPr>
              <a:t>ای برابر </a:t>
            </a:r>
            <a:r>
              <a:rPr lang="fa-IR" sz="2800" dirty="0">
                <a:cs typeface="B Nazanin" panose="00000400000000000000" pitchFamily="2" charset="-78"/>
              </a:rPr>
              <a:t>است با مصرف یا تولید یک ماده در یک لحظه از </a:t>
            </a:r>
            <a:r>
              <a:rPr lang="fa-IR" sz="2800" dirty="0" smtClean="0">
                <a:cs typeface="B Nazanin" panose="00000400000000000000" pitchFamily="2" charset="-78"/>
              </a:rPr>
              <a:t>زمان اما سرعت متوسط سرعت </a:t>
            </a:r>
            <a:r>
              <a:rPr lang="fa-IR" sz="2800" dirty="0">
                <a:cs typeface="B Nazanin" panose="00000400000000000000" pitchFamily="2" charset="-78"/>
              </a:rPr>
              <a:t>مصرف یا تولید یک ماده شرکت کننده در واکنش، در گستره زمانی قابل اندازه گیری را </a:t>
            </a:r>
            <a:r>
              <a:rPr lang="fa-IR" sz="2800" b="1" dirty="0">
                <a:solidFill>
                  <a:srgbClr val="C00000"/>
                </a:solidFill>
                <a:cs typeface="B Nazanin" panose="00000400000000000000" pitchFamily="2" charset="-78"/>
              </a:rPr>
              <a:t>سرعت متوسط </a:t>
            </a:r>
            <a:r>
              <a:rPr lang="fa-IR" sz="2800" dirty="0">
                <a:cs typeface="B Nazanin" panose="00000400000000000000" pitchFamily="2" charset="-78"/>
              </a:rPr>
              <a:t>آن میگویند</a:t>
            </a:r>
            <a:r>
              <a:rPr lang="fa-IR" sz="2800" dirty="0" smtClean="0">
                <a:cs typeface="B Nazanin" panose="00000400000000000000" pitchFamily="2" charset="-78"/>
              </a:rPr>
              <a:t>.</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برای مثال در واکنش                     داریم:</a:t>
            </a:r>
          </a:p>
          <a:p>
            <a:pPr marL="0" indent="0" algn="r">
              <a:buNone/>
            </a:pP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 از آن جایی که </a:t>
            </a:r>
            <a:r>
              <a:rPr lang="fa-IR" sz="2800" b="1" dirty="0" smtClean="0">
                <a:solidFill>
                  <a:schemeClr val="accent1"/>
                </a:solidFill>
                <a:cs typeface="B Nazanin" panose="00000400000000000000" pitchFamily="2" charset="-78"/>
              </a:rPr>
              <a:t>سرعت همواره کمیتی مثبت </a:t>
            </a:r>
            <a:r>
              <a:rPr lang="fa-IR" sz="2800" dirty="0" smtClean="0">
                <a:cs typeface="B Nazanin" panose="00000400000000000000" pitchFamily="2" charset="-78"/>
              </a:rPr>
              <a:t>است، در رابطه محاسبه سرعت واکنش دهنده یک علامت منفی قرار می دهیم. </a:t>
            </a:r>
            <a:endParaRPr lang="en-US" sz="2800" dirty="0">
              <a:cs typeface="B Nazanin" panose="00000400000000000000" pitchFamily="2" charset="-78"/>
            </a:endParaRPr>
          </a:p>
        </p:txBody>
      </p:sp>
      <p:pic>
        <p:nvPicPr>
          <p:cNvPr id="7" name="Picture 6"/>
          <p:cNvPicPr>
            <a:picLocks noChangeAspect="1"/>
          </p:cNvPicPr>
          <p:nvPr/>
        </p:nvPicPr>
        <p:blipFill>
          <a:blip r:embed="rId4"/>
          <a:stretch>
            <a:fillRect/>
          </a:stretch>
        </p:blipFill>
        <p:spPr>
          <a:xfrm>
            <a:off x="745770" y="3737000"/>
            <a:ext cx="5669684" cy="802314"/>
          </a:xfrm>
          <a:prstGeom prst="rect">
            <a:avLst/>
          </a:prstGeom>
        </p:spPr>
      </p:pic>
      <p:pic>
        <p:nvPicPr>
          <p:cNvPr id="8" name="Picture 7"/>
          <p:cNvPicPr>
            <a:picLocks noChangeAspect="1"/>
          </p:cNvPicPr>
          <p:nvPr/>
        </p:nvPicPr>
        <p:blipFill>
          <a:blip r:embed="rId5"/>
          <a:stretch>
            <a:fillRect/>
          </a:stretch>
        </p:blipFill>
        <p:spPr>
          <a:xfrm>
            <a:off x="7665554" y="3999362"/>
            <a:ext cx="1675234" cy="296388"/>
          </a:xfrm>
          <a:prstGeom prst="rect">
            <a:avLst/>
          </a:prstGeom>
        </p:spPr>
      </p:pic>
    </p:spTree>
    <p:extLst>
      <p:ext uri="{BB962C8B-B14F-4D97-AF65-F5344CB8AC3E}">
        <p14:creationId xmlns:p14="http://schemas.microsoft.com/office/powerpoint/2010/main" val="3812228162"/>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27</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74449" t="9391" b="1533"/>
          <a:stretch/>
        </p:blipFill>
        <p:spPr>
          <a:xfrm rot="16200000">
            <a:off x="5634269" y="-4233983"/>
            <a:ext cx="941249" cy="12174212"/>
          </a:xfrm>
          <a:prstGeom prst="rect">
            <a:avLst/>
          </a:prstGeom>
        </p:spPr>
      </p:pic>
    </p:spTree>
    <p:extLst>
      <p:ext uri="{BB962C8B-B14F-4D97-AF65-F5344CB8AC3E}">
        <p14:creationId xmlns:p14="http://schemas.microsoft.com/office/powerpoint/2010/main" val="854737628"/>
      </p:ext>
    </p:extLst>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28</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862514" y="-3457802"/>
            <a:ext cx="2466975" cy="12192002"/>
          </a:xfrm>
          <a:prstGeom prst="rect">
            <a:avLst/>
          </a:prstGeom>
        </p:spPr>
      </p:pic>
    </p:spTree>
    <p:extLst>
      <p:ext uri="{BB962C8B-B14F-4D97-AF65-F5344CB8AC3E}">
        <p14:creationId xmlns:p14="http://schemas.microsoft.com/office/powerpoint/2010/main" val="160802291"/>
      </p:ext>
    </p:extLst>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29</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سرعت واکنش</a:t>
            </a:r>
            <a:endParaRPr lang="ru-RU" dirty="0">
              <a:cs typeface="B Titr" panose="00000700000000000000" pitchFamily="2" charset="-78"/>
            </a:endParaRPr>
          </a:p>
        </p:txBody>
      </p:sp>
      <p:sp>
        <p:nvSpPr>
          <p:cNvPr id="4" name="TextBox 3"/>
          <p:cNvSpPr txBox="1"/>
          <p:nvPr/>
        </p:nvSpPr>
        <p:spPr>
          <a:xfrm>
            <a:off x="643052" y="4654379"/>
            <a:ext cx="10905456" cy="369332"/>
          </a:xfrm>
          <a:prstGeom prst="rect">
            <a:avLst/>
          </a:prstGeom>
          <a:noFill/>
        </p:spPr>
        <p:txBody>
          <a:bodyPr wrap="square" rtlCol="0">
            <a:spAutoFit/>
          </a:bodyPr>
          <a:lstStyle/>
          <a:p>
            <a:endParaRPr lang="en-US" dirty="0"/>
          </a:p>
        </p:txBody>
      </p:sp>
      <p:sp>
        <p:nvSpPr>
          <p:cNvPr id="6" name="Content Placeholder 5"/>
          <p:cNvSpPr>
            <a:spLocks noGrp="1"/>
          </p:cNvSpPr>
          <p:nvPr>
            <p:ph sz="half" idx="1"/>
          </p:nvPr>
        </p:nvSpPr>
        <p:spPr>
          <a:xfrm>
            <a:off x="747981" y="1812758"/>
            <a:ext cx="10905457" cy="4530377"/>
          </a:xfrm>
        </p:spPr>
        <p:txBody>
          <a:bodyPr>
            <a:normAutofit/>
          </a:bodyPr>
          <a:lstStyle/>
          <a:p>
            <a:pPr marL="0" indent="0" algn="r">
              <a:buNone/>
            </a:pPr>
            <a:endParaRPr lang="en-US" sz="2800" dirty="0">
              <a:cs typeface="B Nazanin" panose="00000400000000000000" pitchFamily="2" charset="-78"/>
            </a:endParaRPr>
          </a:p>
        </p:txBody>
      </p:sp>
    </p:spTree>
    <p:extLst>
      <p:ext uri="{BB962C8B-B14F-4D97-AF65-F5344CB8AC3E}">
        <p14:creationId xmlns:p14="http://schemas.microsoft.com/office/powerpoint/2010/main" val="2268920162"/>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Man with a laptop">
            <a:extLst>
              <a:ext uri="{FF2B5EF4-FFF2-40B4-BE49-F238E27FC236}">
                <a16:creationId xmlns:a16="http://schemas.microsoft.com/office/drawing/2014/main" id="{4E80E6EE-AA75-4A4E-BB8E-4A4D152D04AA}"/>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fa-IR" dirty="0" smtClean="0"/>
              <a:t>فصل 2 – شیمی یازدهم</a:t>
            </a:r>
            <a:endParaRPr lang="en-US" dirty="0"/>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3</a:t>
            </a:fld>
            <a:endParaRPr lang="en-US" dirty="0"/>
          </a:p>
        </p:txBody>
      </p:sp>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pPr algn="r"/>
            <a:r>
              <a:rPr lang="fa-IR" dirty="0" smtClean="0">
                <a:cs typeface="B Titr" panose="00000700000000000000" pitchFamily="2" charset="-78"/>
              </a:rPr>
              <a:t>      خواص </a:t>
            </a:r>
            <a:r>
              <a:rPr lang="fa-IR" dirty="0">
                <a:cs typeface="B Titr" panose="00000700000000000000" pitchFamily="2" charset="-78"/>
              </a:rPr>
              <a:t>ادویه </a:t>
            </a:r>
            <a:r>
              <a:rPr lang="fa-IR" dirty="0" smtClean="0">
                <a:cs typeface="B Titr" panose="00000700000000000000" pitchFamily="2" charset="-78"/>
              </a:rPr>
              <a:t>ها</a:t>
            </a:r>
            <a:endParaRPr lang="en-US" dirty="0">
              <a:cs typeface="B Titr" panose="00000700000000000000" pitchFamily="2" charset="-78"/>
            </a:endParaRPr>
          </a:p>
        </p:txBody>
      </p:sp>
      <p:graphicFrame>
        <p:nvGraphicFramePr>
          <p:cNvPr id="5" name="Content Placeholder 2" descr="Smart Art object">
            <a:extLst>
              <a:ext uri="{FF2B5EF4-FFF2-40B4-BE49-F238E27FC236}">
                <a16:creationId xmlns:a16="http://schemas.microsoft.com/office/drawing/2014/main" id="{59405A29-4A0F-429B-A6BA-2D3E9946C76A}"/>
              </a:ext>
            </a:extLst>
          </p:cNvPr>
          <p:cNvGraphicFramePr>
            <a:graphicFrameLocks noGrp="1"/>
          </p:cNvGraphicFramePr>
          <p:nvPr>
            <p:ph sz="half" idx="1"/>
            <p:extLst>
              <p:ext uri="{D42A27DB-BD31-4B8C-83A1-F6EECF244321}">
                <p14:modId xmlns:p14="http://schemas.microsoft.com/office/powerpoint/2010/main" val="2680684840"/>
              </p:ext>
            </p:extLst>
          </p:nvPr>
        </p:nvGraphicFramePr>
        <p:xfrm>
          <a:off x="675022" y="1812925"/>
          <a:ext cx="10906125" cy="4087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143848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graphicEl>
                                              <a:dgm id="{53196261-2213-445B-9D28-15937A38C78F}"/>
                                            </p:graphicEl>
                                          </p:spTgt>
                                        </p:tgtEl>
                                        <p:attrNameLst>
                                          <p:attrName>style.visibility</p:attrName>
                                        </p:attrNameLst>
                                      </p:cBhvr>
                                      <p:to>
                                        <p:strVal val="visible"/>
                                      </p:to>
                                    </p:set>
                                    <p:animEffect transition="in" filter="fade">
                                      <p:cBhvr>
                                        <p:cTn id="7" dur="1000"/>
                                        <p:tgtEl>
                                          <p:spTgt spid="5">
                                            <p:graphicEl>
                                              <a:dgm id="{53196261-2213-445B-9D28-15937A38C78F}"/>
                                            </p:graphicEl>
                                          </p:spTgt>
                                        </p:tgtEl>
                                      </p:cBhvr>
                                    </p:animEffect>
                                    <p:anim calcmode="lin" valueType="num">
                                      <p:cBhvr>
                                        <p:cTn id="8" dur="1000" fill="hold"/>
                                        <p:tgtEl>
                                          <p:spTgt spid="5">
                                            <p:graphicEl>
                                              <a:dgm id="{53196261-2213-445B-9D28-15937A38C78F}"/>
                                            </p:graphicEl>
                                          </p:spTgt>
                                        </p:tgtEl>
                                        <p:attrNameLst>
                                          <p:attrName>ppt_x</p:attrName>
                                        </p:attrNameLst>
                                      </p:cBhvr>
                                      <p:tavLst>
                                        <p:tav tm="0">
                                          <p:val>
                                            <p:strVal val="#ppt_x"/>
                                          </p:val>
                                        </p:tav>
                                        <p:tav tm="100000">
                                          <p:val>
                                            <p:strVal val="#ppt_x"/>
                                          </p:val>
                                        </p:tav>
                                      </p:tavLst>
                                    </p:anim>
                                    <p:anim calcmode="lin" valueType="num">
                                      <p:cBhvr>
                                        <p:cTn id="9" dur="1000" fill="hold"/>
                                        <p:tgtEl>
                                          <p:spTgt spid="5">
                                            <p:graphicEl>
                                              <a:dgm id="{53196261-2213-445B-9D28-15937A38C78F}"/>
                                            </p:graphic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graphicEl>
                                              <a:dgm id="{83801D43-0A7B-4C07-80A7-4DAAE04384BE}"/>
                                            </p:graphicEl>
                                          </p:spTgt>
                                        </p:tgtEl>
                                        <p:attrNameLst>
                                          <p:attrName>style.visibility</p:attrName>
                                        </p:attrNameLst>
                                      </p:cBhvr>
                                      <p:to>
                                        <p:strVal val="visible"/>
                                      </p:to>
                                    </p:set>
                                    <p:animEffect transition="in" filter="fade">
                                      <p:cBhvr>
                                        <p:cTn id="14" dur="1000"/>
                                        <p:tgtEl>
                                          <p:spTgt spid="5">
                                            <p:graphicEl>
                                              <a:dgm id="{83801D43-0A7B-4C07-80A7-4DAAE04384BE}"/>
                                            </p:graphicEl>
                                          </p:spTgt>
                                        </p:tgtEl>
                                      </p:cBhvr>
                                    </p:animEffect>
                                    <p:anim calcmode="lin" valueType="num">
                                      <p:cBhvr>
                                        <p:cTn id="15" dur="1000" fill="hold"/>
                                        <p:tgtEl>
                                          <p:spTgt spid="5">
                                            <p:graphicEl>
                                              <a:dgm id="{83801D43-0A7B-4C07-80A7-4DAAE04384BE}"/>
                                            </p:graphicEl>
                                          </p:spTgt>
                                        </p:tgtEl>
                                        <p:attrNameLst>
                                          <p:attrName>ppt_x</p:attrName>
                                        </p:attrNameLst>
                                      </p:cBhvr>
                                      <p:tavLst>
                                        <p:tav tm="0">
                                          <p:val>
                                            <p:strVal val="#ppt_x"/>
                                          </p:val>
                                        </p:tav>
                                        <p:tav tm="100000">
                                          <p:val>
                                            <p:strVal val="#ppt_x"/>
                                          </p:val>
                                        </p:tav>
                                      </p:tavLst>
                                    </p:anim>
                                    <p:anim calcmode="lin" valueType="num">
                                      <p:cBhvr>
                                        <p:cTn id="16" dur="1000" fill="hold"/>
                                        <p:tgtEl>
                                          <p:spTgt spid="5">
                                            <p:graphicEl>
                                              <a:dgm id="{83801D43-0A7B-4C07-80A7-4DAAE04384BE}"/>
                                            </p:graphic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5">
                                            <p:graphicEl>
                                              <a:dgm id="{9C434FA8-D10C-42BA-9A12-94D4F218B7F0}"/>
                                            </p:graphicEl>
                                          </p:spTgt>
                                        </p:tgtEl>
                                        <p:attrNameLst>
                                          <p:attrName>style.visibility</p:attrName>
                                        </p:attrNameLst>
                                      </p:cBhvr>
                                      <p:to>
                                        <p:strVal val="visible"/>
                                      </p:to>
                                    </p:set>
                                    <p:animEffect transition="in" filter="fade">
                                      <p:cBhvr>
                                        <p:cTn id="19" dur="1000"/>
                                        <p:tgtEl>
                                          <p:spTgt spid="5">
                                            <p:graphicEl>
                                              <a:dgm id="{9C434FA8-D10C-42BA-9A12-94D4F218B7F0}"/>
                                            </p:graphicEl>
                                          </p:spTgt>
                                        </p:tgtEl>
                                      </p:cBhvr>
                                    </p:animEffect>
                                    <p:anim calcmode="lin" valueType="num">
                                      <p:cBhvr>
                                        <p:cTn id="20" dur="1000" fill="hold"/>
                                        <p:tgtEl>
                                          <p:spTgt spid="5">
                                            <p:graphicEl>
                                              <a:dgm id="{9C434FA8-D10C-42BA-9A12-94D4F218B7F0}"/>
                                            </p:graphicEl>
                                          </p:spTgt>
                                        </p:tgtEl>
                                        <p:attrNameLst>
                                          <p:attrName>ppt_x</p:attrName>
                                        </p:attrNameLst>
                                      </p:cBhvr>
                                      <p:tavLst>
                                        <p:tav tm="0">
                                          <p:val>
                                            <p:strVal val="#ppt_x"/>
                                          </p:val>
                                        </p:tav>
                                        <p:tav tm="100000">
                                          <p:val>
                                            <p:strVal val="#ppt_x"/>
                                          </p:val>
                                        </p:tav>
                                      </p:tavLst>
                                    </p:anim>
                                    <p:anim calcmode="lin" valueType="num">
                                      <p:cBhvr>
                                        <p:cTn id="21" dur="1000" fill="hold"/>
                                        <p:tgtEl>
                                          <p:spTgt spid="5">
                                            <p:graphicEl>
                                              <a:dgm id="{9C434FA8-D10C-42BA-9A12-94D4F218B7F0}"/>
                                            </p:graphic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
                                            <p:graphicEl>
                                              <a:dgm id="{74800EF7-3534-4453-90DD-6A4DF0958332}"/>
                                            </p:graphicEl>
                                          </p:spTgt>
                                        </p:tgtEl>
                                        <p:attrNameLst>
                                          <p:attrName>style.visibility</p:attrName>
                                        </p:attrNameLst>
                                      </p:cBhvr>
                                      <p:to>
                                        <p:strVal val="visible"/>
                                      </p:to>
                                    </p:set>
                                    <p:animEffect transition="in" filter="fade">
                                      <p:cBhvr>
                                        <p:cTn id="26" dur="1000"/>
                                        <p:tgtEl>
                                          <p:spTgt spid="5">
                                            <p:graphicEl>
                                              <a:dgm id="{74800EF7-3534-4453-90DD-6A4DF0958332}"/>
                                            </p:graphicEl>
                                          </p:spTgt>
                                        </p:tgtEl>
                                      </p:cBhvr>
                                    </p:animEffect>
                                    <p:anim calcmode="lin" valueType="num">
                                      <p:cBhvr>
                                        <p:cTn id="27" dur="1000" fill="hold"/>
                                        <p:tgtEl>
                                          <p:spTgt spid="5">
                                            <p:graphicEl>
                                              <a:dgm id="{74800EF7-3534-4453-90DD-6A4DF0958332}"/>
                                            </p:graphicEl>
                                          </p:spTgt>
                                        </p:tgtEl>
                                        <p:attrNameLst>
                                          <p:attrName>ppt_x</p:attrName>
                                        </p:attrNameLst>
                                      </p:cBhvr>
                                      <p:tavLst>
                                        <p:tav tm="0">
                                          <p:val>
                                            <p:strVal val="#ppt_x"/>
                                          </p:val>
                                        </p:tav>
                                        <p:tav tm="100000">
                                          <p:val>
                                            <p:strVal val="#ppt_x"/>
                                          </p:val>
                                        </p:tav>
                                      </p:tavLst>
                                    </p:anim>
                                    <p:anim calcmode="lin" valueType="num">
                                      <p:cBhvr>
                                        <p:cTn id="28" dur="1000" fill="hold"/>
                                        <p:tgtEl>
                                          <p:spTgt spid="5">
                                            <p:graphicEl>
                                              <a:dgm id="{74800EF7-3534-4453-90DD-6A4DF0958332}"/>
                                            </p:graphic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5">
                                            <p:graphicEl>
                                              <a:dgm id="{D747BE85-A1AF-4FD5-BB2C-DD5002EC7C87}"/>
                                            </p:graphicEl>
                                          </p:spTgt>
                                        </p:tgtEl>
                                        <p:attrNameLst>
                                          <p:attrName>style.visibility</p:attrName>
                                        </p:attrNameLst>
                                      </p:cBhvr>
                                      <p:to>
                                        <p:strVal val="visible"/>
                                      </p:to>
                                    </p:set>
                                    <p:animEffect transition="in" filter="fade">
                                      <p:cBhvr>
                                        <p:cTn id="31" dur="1000"/>
                                        <p:tgtEl>
                                          <p:spTgt spid="5">
                                            <p:graphicEl>
                                              <a:dgm id="{D747BE85-A1AF-4FD5-BB2C-DD5002EC7C87}"/>
                                            </p:graphicEl>
                                          </p:spTgt>
                                        </p:tgtEl>
                                      </p:cBhvr>
                                    </p:animEffect>
                                    <p:anim calcmode="lin" valueType="num">
                                      <p:cBhvr>
                                        <p:cTn id="32" dur="1000" fill="hold"/>
                                        <p:tgtEl>
                                          <p:spTgt spid="5">
                                            <p:graphicEl>
                                              <a:dgm id="{D747BE85-A1AF-4FD5-BB2C-DD5002EC7C87}"/>
                                            </p:graphicEl>
                                          </p:spTgt>
                                        </p:tgtEl>
                                        <p:attrNameLst>
                                          <p:attrName>ppt_x</p:attrName>
                                        </p:attrNameLst>
                                      </p:cBhvr>
                                      <p:tavLst>
                                        <p:tav tm="0">
                                          <p:val>
                                            <p:strVal val="#ppt_x"/>
                                          </p:val>
                                        </p:tav>
                                        <p:tav tm="100000">
                                          <p:val>
                                            <p:strVal val="#ppt_x"/>
                                          </p:val>
                                        </p:tav>
                                      </p:tavLst>
                                    </p:anim>
                                    <p:anim calcmode="lin" valueType="num">
                                      <p:cBhvr>
                                        <p:cTn id="33" dur="1000" fill="hold"/>
                                        <p:tgtEl>
                                          <p:spTgt spid="5">
                                            <p:graphicEl>
                                              <a:dgm id="{D747BE85-A1AF-4FD5-BB2C-DD5002EC7C87}"/>
                                            </p:graphic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5">
                                            <p:graphicEl>
                                              <a:dgm id="{E342415D-E8F0-418A-87F0-68301A1D3F1E}"/>
                                            </p:graphicEl>
                                          </p:spTgt>
                                        </p:tgtEl>
                                        <p:attrNameLst>
                                          <p:attrName>style.visibility</p:attrName>
                                        </p:attrNameLst>
                                      </p:cBhvr>
                                      <p:to>
                                        <p:strVal val="visible"/>
                                      </p:to>
                                    </p:set>
                                    <p:animEffect transition="in" filter="fade">
                                      <p:cBhvr>
                                        <p:cTn id="38" dur="1000"/>
                                        <p:tgtEl>
                                          <p:spTgt spid="5">
                                            <p:graphicEl>
                                              <a:dgm id="{E342415D-E8F0-418A-87F0-68301A1D3F1E}"/>
                                            </p:graphicEl>
                                          </p:spTgt>
                                        </p:tgtEl>
                                      </p:cBhvr>
                                    </p:animEffect>
                                    <p:anim calcmode="lin" valueType="num">
                                      <p:cBhvr>
                                        <p:cTn id="39" dur="1000" fill="hold"/>
                                        <p:tgtEl>
                                          <p:spTgt spid="5">
                                            <p:graphicEl>
                                              <a:dgm id="{E342415D-E8F0-418A-87F0-68301A1D3F1E}"/>
                                            </p:graphicEl>
                                          </p:spTgt>
                                        </p:tgtEl>
                                        <p:attrNameLst>
                                          <p:attrName>ppt_x</p:attrName>
                                        </p:attrNameLst>
                                      </p:cBhvr>
                                      <p:tavLst>
                                        <p:tav tm="0">
                                          <p:val>
                                            <p:strVal val="#ppt_x"/>
                                          </p:val>
                                        </p:tav>
                                        <p:tav tm="100000">
                                          <p:val>
                                            <p:strVal val="#ppt_x"/>
                                          </p:val>
                                        </p:tav>
                                      </p:tavLst>
                                    </p:anim>
                                    <p:anim calcmode="lin" valueType="num">
                                      <p:cBhvr>
                                        <p:cTn id="40" dur="1000" fill="hold"/>
                                        <p:tgtEl>
                                          <p:spTgt spid="5">
                                            <p:graphicEl>
                                              <a:dgm id="{E342415D-E8F0-418A-87F0-68301A1D3F1E}"/>
                                            </p:graphic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5">
                                            <p:graphicEl>
                                              <a:dgm id="{6F65CF8E-F6C1-47AC-91D2-99E1116611A1}"/>
                                            </p:graphicEl>
                                          </p:spTgt>
                                        </p:tgtEl>
                                        <p:attrNameLst>
                                          <p:attrName>style.visibility</p:attrName>
                                        </p:attrNameLst>
                                      </p:cBhvr>
                                      <p:to>
                                        <p:strVal val="visible"/>
                                      </p:to>
                                    </p:set>
                                    <p:animEffect transition="in" filter="fade">
                                      <p:cBhvr>
                                        <p:cTn id="43" dur="1000"/>
                                        <p:tgtEl>
                                          <p:spTgt spid="5">
                                            <p:graphicEl>
                                              <a:dgm id="{6F65CF8E-F6C1-47AC-91D2-99E1116611A1}"/>
                                            </p:graphicEl>
                                          </p:spTgt>
                                        </p:tgtEl>
                                      </p:cBhvr>
                                    </p:animEffect>
                                    <p:anim calcmode="lin" valueType="num">
                                      <p:cBhvr>
                                        <p:cTn id="44" dur="1000" fill="hold"/>
                                        <p:tgtEl>
                                          <p:spTgt spid="5">
                                            <p:graphicEl>
                                              <a:dgm id="{6F65CF8E-F6C1-47AC-91D2-99E1116611A1}"/>
                                            </p:graphicEl>
                                          </p:spTgt>
                                        </p:tgtEl>
                                        <p:attrNameLst>
                                          <p:attrName>ppt_x</p:attrName>
                                        </p:attrNameLst>
                                      </p:cBhvr>
                                      <p:tavLst>
                                        <p:tav tm="0">
                                          <p:val>
                                            <p:strVal val="#ppt_x"/>
                                          </p:val>
                                        </p:tav>
                                        <p:tav tm="100000">
                                          <p:val>
                                            <p:strVal val="#ppt_x"/>
                                          </p:val>
                                        </p:tav>
                                      </p:tavLst>
                                    </p:anim>
                                    <p:anim calcmode="lin" valueType="num">
                                      <p:cBhvr>
                                        <p:cTn id="45" dur="1000" fill="hold"/>
                                        <p:tgtEl>
                                          <p:spTgt spid="5">
                                            <p:graphicEl>
                                              <a:dgm id="{6F65CF8E-F6C1-47AC-91D2-99E1116611A1}"/>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30</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9391" r="45212" b="1533"/>
          <a:stretch/>
        </p:blipFill>
        <p:spPr>
          <a:xfrm rot="16200000">
            <a:off x="5077971" y="-3636350"/>
            <a:ext cx="2018270" cy="12174212"/>
          </a:xfrm>
          <a:prstGeom prst="rect">
            <a:avLst/>
          </a:prstGeom>
        </p:spPr>
      </p:pic>
    </p:spTree>
    <p:extLst>
      <p:ext uri="{BB962C8B-B14F-4D97-AF65-F5344CB8AC3E}">
        <p14:creationId xmlns:p14="http://schemas.microsoft.com/office/powerpoint/2010/main" val="3848266074"/>
      </p:ext>
    </p:extLst>
  </p:cSld>
  <p:clrMapOvr>
    <a:masterClrMapping/>
  </p:clrMapOvr>
  <p:transition spd="slow">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31</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2696"/>
          <a:stretch/>
        </p:blipFill>
        <p:spPr>
          <a:xfrm rot="16200000">
            <a:off x="4505300" y="-3092928"/>
            <a:ext cx="3181404" cy="12192000"/>
          </a:xfrm>
          <a:prstGeom prst="rect">
            <a:avLst/>
          </a:prstGeom>
        </p:spPr>
      </p:pic>
    </p:spTree>
    <p:extLst>
      <p:ext uri="{BB962C8B-B14F-4D97-AF65-F5344CB8AC3E}">
        <p14:creationId xmlns:p14="http://schemas.microsoft.com/office/powerpoint/2010/main" val="1968562193"/>
      </p:ext>
    </p:extLst>
  </p:cSld>
  <p:clrMapOvr>
    <a:masterClrMapping/>
  </p:clrMapOvr>
  <p:transition spd="slow">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32</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80" b="4595"/>
          <a:stretch/>
        </p:blipFill>
        <p:spPr>
          <a:xfrm rot="16200000">
            <a:off x="4885107" y="-3373736"/>
            <a:ext cx="2495928" cy="12117863"/>
          </a:xfrm>
          <a:prstGeom prst="rect">
            <a:avLst/>
          </a:prstGeom>
        </p:spPr>
      </p:pic>
    </p:spTree>
    <p:extLst>
      <p:ext uri="{BB962C8B-B14F-4D97-AF65-F5344CB8AC3E}">
        <p14:creationId xmlns:p14="http://schemas.microsoft.com/office/powerpoint/2010/main" val="1985229012"/>
      </p:ext>
    </p:extLst>
  </p:cSld>
  <p:clrMapOvr>
    <a:masterClrMapping/>
  </p:clrMapOvr>
  <p:transition spd="slow">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33</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52776" t="9391" r="23046" b="1533"/>
          <a:stretch/>
        </p:blipFill>
        <p:spPr>
          <a:xfrm rot="16200000">
            <a:off x="5659558" y="-4209371"/>
            <a:ext cx="890672" cy="12174212"/>
          </a:xfrm>
          <a:prstGeom prst="rect">
            <a:avLst/>
          </a:prstGeom>
        </p:spPr>
      </p:pic>
    </p:spTree>
    <p:extLst>
      <p:ext uri="{BB962C8B-B14F-4D97-AF65-F5344CB8AC3E}">
        <p14:creationId xmlns:p14="http://schemas.microsoft.com/office/powerpoint/2010/main" val="240362958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4</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خواص ادویه ها</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lnSpcReduction="10000"/>
          </a:bodyPr>
          <a:lstStyle/>
          <a:p>
            <a:pPr algn="r"/>
            <a:r>
              <a:rPr lang="fa-IR" sz="2800" dirty="0">
                <a:cs typeface="B Nazanin" panose="00000400000000000000" pitchFamily="2" charset="-78"/>
              </a:rPr>
              <a:t>یافته های تجربی نشان می دهد که این خواص ادویه ها به دلیل وجود </a:t>
            </a:r>
            <a:r>
              <a:rPr lang="fa-IR" sz="2800" b="1" dirty="0" smtClean="0">
                <a:solidFill>
                  <a:schemeClr val="accent6"/>
                </a:solidFill>
                <a:cs typeface="B Nazanin" panose="00000400000000000000" pitchFamily="2" charset="-78"/>
              </a:rPr>
              <a:t>ترکیب </a:t>
            </a:r>
            <a:r>
              <a:rPr lang="fa-IR" sz="2800" b="1" dirty="0">
                <a:solidFill>
                  <a:schemeClr val="accent6"/>
                </a:solidFill>
                <a:cs typeface="B Nazanin" panose="00000400000000000000" pitchFamily="2" charset="-78"/>
              </a:rPr>
              <a:t>های آلی </a:t>
            </a:r>
            <a:r>
              <a:rPr lang="fa-IR" sz="2800" dirty="0">
                <a:cs typeface="B Nazanin" panose="00000400000000000000" pitchFamily="2" charset="-78"/>
              </a:rPr>
              <a:t>موجود در آنهاست</a:t>
            </a:r>
            <a:r>
              <a:rPr lang="fa-IR" sz="2800" dirty="0" smtClean="0">
                <a:cs typeface="B Nazanin" panose="00000400000000000000" pitchFamily="2" charset="-78"/>
              </a:rPr>
              <a:t>.</a:t>
            </a:r>
            <a:endParaRPr lang="fa-IR" sz="2800" dirty="0">
              <a:cs typeface="B Nazanin" panose="00000400000000000000" pitchFamily="2" charset="-78"/>
            </a:endParaRPr>
          </a:p>
          <a:p>
            <a:pPr marL="0" indent="0" algn="r">
              <a:buNone/>
            </a:pPr>
            <a:r>
              <a:rPr lang="fa-IR" sz="2800" dirty="0" smtClean="0">
                <a:cs typeface="B Nazanin" panose="00000400000000000000" pitchFamily="2" charset="-78"/>
              </a:rPr>
              <a:t>ترکیب </a:t>
            </a:r>
            <a:r>
              <a:rPr lang="fa-IR" sz="2800" dirty="0">
                <a:cs typeface="B Nazanin" panose="00000400000000000000" pitchFamily="2" charset="-78"/>
              </a:rPr>
              <a:t>هایی که در ساختار خود افزون بر اتم های </a:t>
            </a:r>
            <a:r>
              <a:rPr lang="fa-IR" sz="2800" b="1" dirty="0">
                <a:solidFill>
                  <a:schemeClr val="accent1"/>
                </a:solidFill>
                <a:cs typeface="B Nazanin" panose="00000400000000000000" pitchFamily="2" charset="-78"/>
              </a:rPr>
              <a:t>هیدروژن</a:t>
            </a:r>
            <a:r>
              <a:rPr lang="fa-IR" sz="2800" dirty="0">
                <a:cs typeface="B Nazanin" panose="00000400000000000000" pitchFamily="2" charset="-78"/>
              </a:rPr>
              <a:t> و </a:t>
            </a:r>
            <a:r>
              <a:rPr lang="fa-IR" sz="2800" b="1" dirty="0">
                <a:solidFill>
                  <a:schemeClr val="accent1"/>
                </a:solidFill>
                <a:cs typeface="B Nazanin" panose="00000400000000000000" pitchFamily="2" charset="-78"/>
              </a:rPr>
              <a:t>کربن</a:t>
            </a:r>
            <a:r>
              <a:rPr lang="fa-IR" sz="2800" dirty="0">
                <a:cs typeface="B Nazanin" panose="00000400000000000000" pitchFamily="2" charset="-78"/>
              </a:rPr>
              <a:t>، اتم های </a:t>
            </a:r>
            <a:r>
              <a:rPr lang="fa-IR" sz="2800" b="1" dirty="0" smtClean="0">
                <a:solidFill>
                  <a:schemeClr val="accent6"/>
                </a:solidFill>
                <a:cs typeface="B Nazanin" panose="00000400000000000000" pitchFamily="2" charset="-78"/>
              </a:rPr>
              <a:t>اکسیژن</a:t>
            </a:r>
            <a:r>
              <a:rPr lang="fa-IR" sz="2800" dirty="0" smtClean="0">
                <a:cs typeface="B Nazanin" panose="00000400000000000000" pitchFamily="2" charset="-78"/>
              </a:rPr>
              <a:t>، </a:t>
            </a:r>
            <a:r>
              <a:rPr lang="fa-IR" sz="2800" b="1" dirty="0">
                <a:solidFill>
                  <a:schemeClr val="accent6"/>
                </a:solidFill>
                <a:cs typeface="B Nazanin" panose="00000400000000000000" pitchFamily="2" charset="-78"/>
              </a:rPr>
              <a:t>نیتروژن</a:t>
            </a:r>
            <a:r>
              <a:rPr lang="fa-IR" sz="2800" dirty="0">
                <a:cs typeface="B Nazanin" panose="00000400000000000000" pitchFamily="2" charset="-78"/>
              </a:rPr>
              <a:t> و </a:t>
            </a:r>
            <a:r>
              <a:rPr lang="fa-IR" sz="2800" b="1" dirty="0">
                <a:solidFill>
                  <a:schemeClr val="accent6"/>
                </a:solidFill>
                <a:cs typeface="B Nazanin" panose="00000400000000000000" pitchFamily="2" charset="-78"/>
              </a:rPr>
              <a:t>گوگرد</a:t>
            </a:r>
            <a:r>
              <a:rPr lang="fa-IR" sz="2800" dirty="0">
                <a:cs typeface="B Nazanin" panose="00000400000000000000" pitchFamily="2" charset="-78"/>
              </a:rPr>
              <a:t> نیز دارند.</a:t>
            </a:r>
          </a:p>
          <a:p>
            <a:pPr marL="0" indent="0" algn="r">
              <a:buNone/>
            </a:pPr>
            <a:r>
              <a:rPr lang="fa-IR" sz="2800" dirty="0" smtClean="0">
                <a:cs typeface="B Nazanin" panose="00000400000000000000" pitchFamily="2" charset="-78"/>
              </a:rPr>
              <a:t>و </a:t>
            </a:r>
            <a:r>
              <a:rPr lang="fa-IR" sz="2800" dirty="0">
                <a:cs typeface="B Nazanin" panose="00000400000000000000" pitchFamily="2" charset="-78"/>
              </a:rPr>
              <a:t>دلیل تفاوت خواص ادویه ها به دلیل </a:t>
            </a:r>
            <a:r>
              <a:rPr lang="fa-IR" sz="2800" b="1" dirty="0">
                <a:solidFill>
                  <a:schemeClr val="accent1"/>
                </a:solidFill>
                <a:cs typeface="B Nazanin" panose="00000400000000000000" pitchFamily="2" charset="-78"/>
              </a:rPr>
              <a:t>تفاوت ساختار مواد آلی </a:t>
            </a:r>
            <a:r>
              <a:rPr lang="fa-IR" sz="2800" dirty="0" smtClean="0">
                <a:cs typeface="B Nazanin" panose="00000400000000000000" pitchFamily="2" charset="-78"/>
              </a:rPr>
              <a:t>آنهاست. بررسی </a:t>
            </a:r>
            <a:r>
              <a:rPr lang="fa-IR" sz="2800" dirty="0">
                <a:cs typeface="B Nazanin" panose="00000400000000000000" pitchFamily="2" charset="-78"/>
              </a:rPr>
              <a:t>مواد </a:t>
            </a:r>
            <a:r>
              <a:rPr lang="fa-IR" sz="2800" dirty="0" smtClean="0">
                <a:cs typeface="B Nazanin" panose="00000400000000000000" pitchFamily="2" charset="-78"/>
              </a:rPr>
              <a:t>آلی موجود </a:t>
            </a:r>
            <a:r>
              <a:rPr lang="fa-IR" sz="2800" dirty="0">
                <a:cs typeface="B Nazanin" panose="00000400000000000000" pitchFamily="2" charset="-78"/>
              </a:rPr>
              <a:t>در آنها نشان می دهد که آرایش ویژه ای </a:t>
            </a:r>
            <a:r>
              <a:rPr lang="fa-IR" sz="2800" dirty="0" smtClean="0">
                <a:cs typeface="B Nazanin" panose="00000400000000000000" pitchFamily="2" charset="-78"/>
              </a:rPr>
              <a:t>از </a:t>
            </a:r>
            <a:r>
              <a:rPr lang="fa-IR" sz="2800" dirty="0">
                <a:cs typeface="B Nazanin" panose="00000400000000000000" pitchFamily="2" charset="-78"/>
              </a:rPr>
              <a:t>اتم ها به نام </a:t>
            </a:r>
            <a:r>
              <a:rPr lang="fa-IR" sz="2800" b="1" dirty="0">
                <a:solidFill>
                  <a:schemeClr val="accent6"/>
                </a:solidFill>
                <a:cs typeface="B Nazanin" panose="00000400000000000000" pitchFamily="2" charset="-78"/>
              </a:rPr>
              <a:t>گروه عاملی نقش تعیین کننده ای در خواص آنها دارد</a:t>
            </a:r>
            <a:r>
              <a:rPr lang="fa-IR" sz="2800" dirty="0" smtClean="0">
                <a:cs typeface="B Nazanin" panose="00000400000000000000" pitchFamily="2" charset="-78"/>
              </a:rPr>
              <a:t>.</a:t>
            </a:r>
          </a:p>
          <a:p>
            <a:pPr marL="0" indent="0" algn="r">
              <a:buNone/>
            </a:pPr>
            <a:endParaRPr lang="fa-IR" sz="2800" dirty="0">
              <a:cs typeface="B Nazanin" panose="00000400000000000000" pitchFamily="2" charset="-78"/>
            </a:endParaRPr>
          </a:p>
          <a:p>
            <a:pPr marL="0" indent="0" algn="r">
              <a:buNone/>
            </a:pPr>
            <a:r>
              <a:rPr lang="fa-IR" sz="2800" dirty="0">
                <a:cs typeface="B Nazanin" panose="00000400000000000000" pitchFamily="2" charset="-78"/>
              </a:rPr>
              <a:t>گروه عاملی: </a:t>
            </a:r>
            <a:r>
              <a:rPr lang="fa-IR" sz="2800" b="1" dirty="0">
                <a:solidFill>
                  <a:schemeClr val="accent6"/>
                </a:solidFill>
                <a:cs typeface="B Nazanin" panose="00000400000000000000" pitchFamily="2" charset="-78"/>
              </a:rPr>
              <a:t>آرایش منظمی از اتم ها </a:t>
            </a:r>
            <a:r>
              <a:rPr lang="fa-IR" sz="2800" dirty="0">
                <a:cs typeface="B Nazanin" panose="00000400000000000000" pitchFamily="2" charset="-78"/>
              </a:rPr>
              <a:t>است که به مولکول آلی دارای آن، </a:t>
            </a:r>
            <a:r>
              <a:rPr lang="fa-IR" sz="2800" b="1" dirty="0">
                <a:solidFill>
                  <a:schemeClr val="accent1"/>
                </a:solidFill>
                <a:cs typeface="B Nazanin" panose="00000400000000000000" pitchFamily="2" charset="-78"/>
              </a:rPr>
              <a:t>خواص فیزیکی و شیمیایی </a:t>
            </a:r>
            <a:r>
              <a:rPr lang="fa-IR" sz="2800" dirty="0">
                <a:cs typeface="B Nazanin" panose="00000400000000000000" pitchFamily="2" charset="-78"/>
              </a:rPr>
              <a:t>منحصر به فردی می بخشد.</a:t>
            </a:r>
            <a:endParaRPr lang="en-US" sz="2800" dirty="0">
              <a:cs typeface="B Nazanin" panose="00000400000000000000" pitchFamily="2" charset="-78"/>
            </a:endParaRPr>
          </a:p>
          <a:p>
            <a:pPr marL="0" indent="0" algn="r">
              <a:buNone/>
            </a:pPr>
            <a:endParaRPr lang="fa-IR" sz="2800" dirty="0">
              <a:cs typeface="B Nazanin" panose="00000400000000000000" pitchFamily="2" charset="-78"/>
            </a:endParaRPr>
          </a:p>
        </p:txBody>
      </p:sp>
    </p:spTree>
    <p:extLst>
      <p:ext uri="{BB962C8B-B14F-4D97-AF65-F5344CB8AC3E}">
        <p14:creationId xmlns:p14="http://schemas.microsoft.com/office/powerpoint/2010/main" val="42480777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1000"/>
                                        <p:tgtEl>
                                          <p:spTgt spid="6">
                                            <p:txEl>
                                              <p:pRg st="4" end="4"/>
                                            </p:txEl>
                                          </p:spTgt>
                                        </p:tgtEl>
                                      </p:cBhvr>
                                    </p:animEffect>
                                    <p:anim calcmode="lin" valueType="num">
                                      <p:cBhvr>
                                        <p:cTn id="29"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4422"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5</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a:xfrm>
            <a:off x="2211" y="0"/>
            <a:ext cx="12192000" cy="1296537"/>
          </a:xfrm>
        </p:spPr>
        <p:txBody>
          <a:bodyPr>
            <a:normAutofit/>
          </a:bodyPr>
          <a:lstStyle/>
          <a:p>
            <a:pPr algn="r"/>
            <a:r>
              <a:rPr lang="fa-IR" dirty="0" smtClean="0">
                <a:cs typeface="B Titr" panose="00000700000000000000" pitchFamily="2" charset="-78"/>
              </a:rPr>
              <a:t>      انواع گروه های عاملی</a:t>
            </a:r>
            <a:endParaRPr lang="ru-RU" dirty="0">
              <a:cs typeface="B Titr" panose="00000700000000000000" pitchFamily="2" charset="-78"/>
            </a:endParaRPr>
          </a:p>
        </p:txBody>
      </p:sp>
      <p:pic>
        <p:nvPicPr>
          <p:cNvPr id="14" name="Content Placeholder 13"/>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2211" y="1296537"/>
            <a:ext cx="12192000" cy="3474720"/>
          </a:xfrm>
        </p:spPr>
      </p:pic>
      <p:sp>
        <p:nvSpPr>
          <p:cNvPr id="15" name="Rectangle 14"/>
          <p:cNvSpPr/>
          <p:nvPr/>
        </p:nvSpPr>
        <p:spPr>
          <a:xfrm>
            <a:off x="409903" y="3555124"/>
            <a:ext cx="2506718" cy="53602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2800" dirty="0" smtClean="0">
                <a:cs typeface="B Nazanin" panose="00000400000000000000" pitchFamily="2" charset="-78"/>
              </a:rPr>
              <a:t>هیدروکسیل</a:t>
            </a:r>
            <a:endParaRPr lang="en-US" sz="2800" dirty="0">
              <a:cs typeface="B Nazanin" panose="00000400000000000000" pitchFamily="2" charset="-78"/>
            </a:endParaRPr>
          </a:p>
        </p:txBody>
      </p:sp>
      <p:sp>
        <p:nvSpPr>
          <p:cNvPr id="18" name="Rectangle 17"/>
          <p:cNvSpPr/>
          <p:nvPr/>
        </p:nvSpPr>
        <p:spPr>
          <a:xfrm>
            <a:off x="3377209" y="3560378"/>
            <a:ext cx="2506718" cy="53602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fa-IR" sz="2800" dirty="0" smtClean="0">
                <a:cs typeface="B Nazanin" panose="00000400000000000000" pitchFamily="2" charset="-78"/>
              </a:rPr>
              <a:t>اتری</a:t>
            </a:r>
            <a:endParaRPr lang="en-US" sz="2800" dirty="0">
              <a:cs typeface="B Nazanin" panose="00000400000000000000" pitchFamily="2" charset="-78"/>
            </a:endParaRPr>
          </a:p>
        </p:txBody>
      </p:sp>
      <p:sp>
        <p:nvSpPr>
          <p:cNvPr id="19" name="Rectangle 18"/>
          <p:cNvSpPr/>
          <p:nvPr/>
        </p:nvSpPr>
        <p:spPr>
          <a:xfrm>
            <a:off x="6255177" y="3560379"/>
            <a:ext cx="2506718" cy="536027"/>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a-IR" sz="2800" dirty="0" smtClean="0">
                <a:cs typeface="B Nazanin" panose="00000400000000000000" pitchFamily="2" charset="-78"/>
              </a:rPr>
              <a:t>آلدهیدی</a:t>
            </a:r>
            <a:endParaRPr lang="en-US" sz="2800" dirty="0">
              <a:cs typeface="B Nazanin" panose="00000400000000000000" pitchFamily="2" charset="-78"/>
            </a:endParaRPr>
          </a:p>
        </p:txBody>
      </p:sp>
      <p:sp>
        <p:nvSpPr>
          <p:cNvPr id="22" name="Right Brace 21"/>
          <p:cNvSpPr/>
          <p:nvPr/>
        </p:nvSpPr>
        <p:spPr>
          <a:xfrm rot="5400000">
            <a:off x="8531006" y="1698027"/>
            <a:ext cx="1069166" cy="5943600"/>
          </a:xfrm>
          <a:prstGeom prst="rightBrace">
            <a:avLst/>
          </a:prstGeom>
          <a:ln w="5715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p:cNvSpPr/>
          <p:nvPr/>
        </p:nvSpPr>
        <p:spPr>
          <a:xfrm>
            <a:off x="9364717" y="3549869"/>
            <a:ext cx="2506718" cy="536027"/>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fa-IR" sz="2800" dirty="0" smtClean="0">
                <a:cs typeface="B Nazanin" panose="00000400000000000000" pitchFamily="2" charset="-78"/>
              </a:rPr>
              <a:t>کتونی</a:t>
            </a:r>
            <a:endParaRPr lang="en-US" sz="2800" dirty="0">
              <a:cs typeface="B Nazanin" panose="00000400000000000000" pitchFamily="2" charset="-78"/>
            </a:endParaRPr>
          </a:p>
        </p:txBody>
      </p:sp>
      <p:sp>
        <p:nvSpPr>
          <p:cNvPr id="25" name="TextBox 24"/>
          <p:cNvSpPr txBox="1"/>
          <p:nvPr/>
        </p:nvSpPr>
        <p:spPr>
          <a:xfrm>
            <a:off x="8073169" y="5316660"/>
            <a:ext cx="2008883" cy="584775"/>
          </a:xfrm>
          <a:prstGeom prst="rect">
            <a:avLst/>
          </a:prstGeom>
          <a:noFill/>
        </p:spPr>
        <p:txBody>
          <a:bodyPr wrap="none" rtlCol="0">
            <a:spAutoFit/>
          </a:bodyPr>
          <a:lstStyle/>
          <a:p>
            <a:r>
              <a:rPr lang="fa-IR" sz="3200" b="1" dirty="0" smtClean="0">
                <a:solidFill>
                  <a:schemeClr val="accent6"/>
                </a:solidFill>
                <a:cs typeface="B Nazanin" panose="00000400000000000000" pitchFamily="2" charset="-78"/>
              </a:rPr>
              <a:t>گروه کربونیل</a:t>
            </a:r>
            <a:endParaRPr lang="en-US" sz="3200" b="1" dirty="0">
              <a:solidFill>
                <a:schemeClr val="accent6"/>
              </a:solidFill>
              <a:cs typeface="B Nazanin" panose="00000400000000000000" pitchFamily="2" charset="-78"/>
            </a:endParaRPr>
          </a:p>
        </p:txBody>
      </p:sp>
      <p:sp>
        <p:nvSpPr>
          <p:cNvPr id="27" name="Right Brace 26"/>
          <p:cNvSpPr/>
          <p:nvPr/>
        </p:nvSpPr>
        <p:spPr>
          <a:xfrm rot="5400000">
            <a:off x="2526971" y="1698027"/>
            <a:ext cx="1069166" cy="5943600"/>
          </a:xfrm>
          <a:prstGeom prst="rightBrace">
            <a:avLst/>
          </a:prstGeom>
          <a:ln w="571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p:cNvSpPr txBox="1"/>
          <p:nvPr/>
        </p:nvSpPr>
        <p:spPr>
          <a:xfrm>
            <a:off x="2263899" y="5316659"/>
            <a:ext cx="1595309" cy="584775"/>
          </a:xfrm>
          <a:prstGeom prst="rect">
            <a:avLst/>
          </a:prstGeom>
          <a:noFill/>
        </p:spPr>
        <p:txBody>
          <a:bodyPr wrap="none" rtlCol="0">
            <a:spAutoFit/>
          </a:bodyPr>
          <a:lstStyle/>
          <a:p>
            <a:r>
              <a:rPr lang="fa-IR" sz="3200" b="1" dirty="0" smtClean="0">
                <a:solidFill>
                  <a:schemeClr val="accent1"/>
                </a:solidFill>
                <a:cs typeface="B Nazanin" panose="00000400000000000000" pitchFamily="2" charset="-78"/>
              </a:rPr>
              <a:t>گروه اتری</a:t>
            </a:r>
            <a:endParaRPr lang="en-US" sz="3200" b="1" dirty="0">
              <a:solidFill>
                <a:schemeClr val="accent1"/>
              </a:solidFill>
              <a:cs typeface="B Nazanin" panose="00000400000000000000" pitchFamily="2" charset="-78"/>
            </a:endParaRPr>
          </a:p>
        </p:txBody>
      </p:sp>
    </p:spTree>
    <p:extLst>
      <p:ext uri="{BB962C8B-B14F-4D97-AF65-F5344CB8AC3E}">
        <p14:creationId xmlns:p14="http://schemas.microsoft.com/office/powerpoint/2010/main" val="31903426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up)">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1000"/>
                                        <p:tgtEl>
                                          <p:spTgt spid="28"/>
                                        </p:tgtEl>
                                      </p:cBhvr>
                                    </p:animEffect>
                                    <p:anim calcmode="lin" valueType="num">
                                      <p:cBhvr>
                                        <p:cTn id="21" dur="1000" fill="hold"/>
                                        <p:tgtEl>
                                          <p:spTgt spid="28"/>
                                        </p:tgtEl>
                                        <p:attrNameLst>
                                          <p:attrName>ppt_x</p:attrName>
                                        </p:attrNameLst>
                                      </p:cBhvr>
                                      <p:tavLst>
                                        <p:tav tm="0">
                                          <p:val>
                                            <p:strVal val="#ppt_x"/>
                                          </p:val>
                                        </p:tav>
                                        <p:tav tm="100000">
                                          <p:val>
                                            <p:strVal val="#ppt_x"/>
                                          </p:val>
                                        </p:tav>
                                      </p:tavLst>
                                    </p:anim>
                                    <p:anim calcmode="lin" valueType="num">
                                      <p:cBhvr>
                                        <p:cTn id="22"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5" grpId="0"/>
      <p:bldP spid="27" grpId="0" animBg="1"/>
      <p:bldP spid="2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6</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نمونه های گروه کربونیل</a:t>
            </a:r>
            <a:endParaRPr lang="ru-RU" dirty="0">
              <a:cs typeface="B Titr" panose="00000700000000000000" pitchFamily="2" charset="-78"/>
            </a:endParaRPr>
          </a:p>
        </p:txBody>
      </p:sp>
      <p:pic>
        <p:nvPicPr>
          <p:cNvPr id="6" name="Content Placeholder 5"/>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rot="16200000">
            <a:off x="3667505" y="-365697"/>
            <a:ext cx="5095887" cy="8427308"/>
          </a:xfrm>
        </p:spPr>
      </p:pic>
    </p:spTree>
    <p:extLst>
      <p:ext uri="{BB962C8B-B14F-4D97-AF65-F5344CB8AC3E}">
        <p14:creationId xmlns:p14="http://schemas.microsoft.com/office/powerpoint/2010/main" val="2257912984"/>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7</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a:cs typeface="B Titr" panose="00000700000000000000" pitchFamily="2" charset="-78"/>
              </a:rPr>
              <a:t> </a:t>
            </a:r>
            <a:r>
              <a:rPr lang="fa-IR" dirty="0" smtClean="0">
                <a:cs typeface="B Titr" panose="00000700000000000000" pitchFamily="2" charset="-78"/>
              </a:rPr>
              <a:t>  نمونه </a:t>
            </a:r>
            <a:r>
              <a:rPr lang="fa-IR" dirty="0">
                <a:cs typeface="B Titr" panose="00000700000000000000" pitchFamily="2" charset="-78"/>
              </a:rPr>
              <a:t>های گروه </a:t>
            </a:r>
            <a:r>
              <a:rPr lang="fa-IR" dirty="0" smtClean="0">
                <a:cs typeface="B Titr" panose="00000700000000000000" pitchFamily="2" charset="-78"/>
              </a:rPr>
              <a:t>اتری</a:t>
            </a:r>
            <a:endParaRPr lang="ru-RU" dirty="0">
              <a:cs typeface="B Titr" panose="00000700000000000000" pitchFamily="2" charset="-78"/>
            </a:endParaRPr>
          </a:p>
        </p:txBody>
      </p:sp>
      <p:sp>
        <p:nvSpPr>
          <p:cNvPr id="7" name="TextBox 6"/>
          <p:cNvSpPr txBox="1"/>
          <p:nvPr/>
        </p:nvSpPr>
        <p:spPr>
          <a:xfrm>
            <a:off x="1147327" y="5351097"/>
            <a:ext cx="11044673" cy="400110"/>
          </a:xfrm>
          <a:prstGeom prst="rect">
            <a:avLst/>
          </a:prstGeom>
          <a:noFill/>
        </p:spPr>
        <p:txBody>
          <a:bodyPr wrap="square" rtlCol="0">
            <a:spAutoFit/>
          </a:bodyPr>
          <a:lstStyle/>
          <a:p>
            <a:r>
              <a:rPr lang="fa-IR" sz="2000" dirty="0">
                <a:cs typeface="B Nazanin" panose="00000400000000000000" pitchFamily="2" charset="-78"/>
              </a:rPr>
              <a:t>نکته: الکل ها و اتر هایی که </a:t>
            </a:r>
            <a:r>
              <a:rPr lang="fa-IR" sz="2000" b="1" dirty="0">
                <a:solidFill>
                  <a:schemeClr val="accent1"/>
                </a:solidFill>
                <a:cs typeface="B Nazanin" panose="00000400000000000000" pitchFamily="2" charset="-78"/>
              </a:rPr>
              <a:t>تعداد کربن برابر </a:t>
            </a:r>
            <a:r>
              <a:rPr lang="fa-IR" sz="2000" dirty="0">
                <a:cs typeface="B Nazanin" panose="00000400000000000000" pitchFamily="2" charset="-78"/>
              </a:rPr>
              <a:t>دارند، به شرطی که هردو یک عاملی و سیرشده خطی (غیر حلقوی) باشند، </a:t>
            </a:r>
            <a:r>
              <a:rPr lang="fa-IR" sz="2000" b="1" dirty="0">
                <a:solidFill>
                  <a:schemeClr val="accent6"/>
                </a:solidFill>
                <a:cs typeface="B Nazanin" panose="00000400000000000000" pitchFamily="2" charset="-78"/>
              </a:rPr>
              <a:t>ایزومر</a:t>
            </a:r>
            <a:r>
              <a:rPr lang="fa-IR" sz="2000" dirty="0">
                <a:cs typeface="B Nazanin" panose="00000400000000000000" pitchFamily="2" charset="-78"/>
              </a:rPr>
              <a:t> </a:t>
            </a:r>
            <a:r>
              <a:rPr lang="fa-IR" sz="2000" dirty="0" smtClean="0">
                <a:cs typeface="B Nazanin" panose="00000400000000000000" pitchFamily="2" charset="-78"/>
              </a:rPr>
              <a:t>یکدیگرند.</a:t>
            </a:r>
            <a:endParaRPr lang="fa-IR" sz="2000" dirty="0">
              <a:cs typeface="B Nazanin" panose="00000400000000000000" pitchFamily="2" charset="-78"/>
            </a:endParaRPr>
          </a:p>
        </p:txBody>
      </p:sp>
      <p:sp>
        <p:nvSpPr>
          <p:cNvPr id="9" name="TextBox 8"/>
          <p:cNvSpPr txBox="1"/>
          <p:nvPr/>
        </p:nvSpPr>
        <p:spPr>
          <a:xfrm>
            <a:off x="4639324" y="5770626"/>
            <a:ext cx="7550465" cy="707886"/>
          </a:xfrm>
          <a:prstGeom prst="rect">
            <a:avLst/>
          </a:prstGeom>
          <a:noFill/>
        </p:spPr>
        <p:txBody>
          <a:bodyPr wrap="none" rtlCol="0">
            <a:spAutoFit/>
          </a:bodyPr>
          <a:lstStyle/>
          <a:p>
            <a:r>
              <a:rPr lang="fa-IR" sz="2000" dirty="0">
                <a:cs typeface="B Nazanin" panose="00000400000000000000" pitchFamily="2" charset="-78"/>
              </a:rPr>
              <a:t>ایزومر: موادی که </a:t>
            </a:r>
            <a:r>
              <a:rPr lang="fa-IR" sz="2000" b="1" dirty="0">
                <a:solidFill>
                  <a:schemeClr val="accent6"/>
                </a:solidFill>
                <a:cs typeface="B Nazanin" panose="00000400000000000000" pitchFamily="2" charset="-78"/>
              </a:rPr>
              <a:t>فرمول مولکولی یکسان </a:t>
            </a:r>
            <a:r>
              <a:rPr lang="fa-IR" sz="2000" dirty="0">
                <a:cs typeface="B Nazanin" panose="00000400000000000000" pitchFamily="2" charset="-78"/>
              </a:rPr>
              <a:t>اما </a:t>
            </a:r>
            <a:r>
              <a:rPr lang="fa-IR" sz="2000" b="1" dirty="0">
                <a:solidFill>
                  <a:schemeClr val="accent1"/>
                </a:solidFill>
                <a:cs typeface="B Nazanin" panose="00000400000000000000" pitchFamily="2" charset="-78"/>
              </a:rPr>
              <a:t>ساختار متفاوت </a:t>
            </a:r>
            <a:r>
              <a:rPr lang="fa-IR" sz="2000" dirty="0">
                <a:cs typeface="B Nazanin" panose="00000400000000000000" pitchFamily="2" charset="-78"/>
              </a:rPr>
              <a:t>دارند، </a:t>
            </a:r>
            <a:r>
              <a:rPr lang="fa-IR" sz="2000" dirty="0" smtClean="0">
                <a:cs typeface="B Nazanin" panose="00000400000000000000" pitchFamily="2" charset="-78"/>
              </a:rPr>
              <a:t>ایزومر(همپار</a:t>
            </a:r>
            <a:r>
              <a:rPr lang="fa-IR" sz="2000" dirty="0">
                <a:cs typeface="B Nazanin" panose="00000400000000000000" pitchFamily="2" charset="-78"/>
              </a:rPr>
              <a:t>) میگویند.</a:t>
            </a:r>
            <a:endParaRPr lang="en-US" sz="2000" dirty="0">
              <a:cs typeface="B Nazanin" panose="00000400000000000000" pitchFamily="2" charset="-78"/>
            </a:endParaRPr>
          </a:p>
          <a:p>
            <a:endParaRPr lang="en-US" sz="2000" dirty="0"/>
          </a:p>
        </p:txBody>
      </p:sp>
      <p:pic>
        <p:nvPicPr>
          <p:cNvPr id="10" name="Content Placeholder 9"/>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581781" y="1335375"/>
            <a:ext cx="9028437" cy="3879407"/>
          </a:xfrm>
        </p:spPr>
      </p:pic>
    </p:spTree>
    <p:extLst>
      <p:ext uri="{BB962C8B-B14F-4D97-AF65-F5344CB8AC3E}">
        <p14:creationId xmlns:p14="http://schemas.microsoft.com/office/powerpoint/2010/main" val="9764862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fade">
                                      <p:cBhvr>
                                        <p:cTn id="14" dur="1000"/>
                                        <p:tgtEl>
                                          <p:spTgt spid="9">
                                            <p:txEl>
                                              <p:pRg st="0" end="0"/>
                                            </p:txEl>
                                          </p:spTgt>
                                        </p:tgtEl>
                                      </p:cBhvr>
                                    </p:animEffect>
                                    <p:anim calcmode="lin" valueType="num">
                                      <p:cBhvr>
                                        <p:cTn id="1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0"/>
            <a:ext cx="12187578" cy="6408000"/>
          </a:xfrm>
        </p:spPr>
      </p:pic>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8</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آنتالپی سوختن</a:t>
            </a:r>
            <a:endParaRPr lang="ru-RU" dirty="0">
              <a:cs typeface="B Titr" panose="00000700000000000000" pitchFamily="2" charset="-78"/>
            </a:endParaRPr>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458310"/>
            <a:ext cx="11136002" cy="4800599"/>
          </a:xfrm>
        </p:spPr>
        <p:txBody>
          <a:bodyPr numCol="1" spcCol="540000">
            <a:normAutofit/>
          </a:bodyPr>
          <a:lstStyle/>
          <a:p>
            <a:pPr marL="0" indent="0" algn="r">
              <a:buNone/>
            </a:pPr>
            <a:r>
              <a:rPr lang="fa-IR" sz="2800" dirty="0">
                <a:cs typeface="B Nazanin" panose="00000400000000000000" pitchFamily="2" charset="-78"/>
              </a:rPr>
              <a:t>آنتالپی سوختن یک ماده هم ارز با آنتالپی واکنشی است که در آن </a:t>
            </a:r>
            <a:r>
              <a:rPr lang="fa-IR" sz="2800" b="1" dirty="0">
                <a:solidFill>
                  <a:schemeClr val="accent6"/>
                </a:solidFill>
                <a:cs typeface="B Nazanin" panose="00000400000000000000" pitchFamily="2" charset="-78"/>
              </a:rPr>
              <a:t>یک مول </a:t>
            </a:r>
            <a:r>
              <a:rPr lang="fa-IR" sz="2800" dirty="0">
                <a:cs typeface="B Nazanin" panose="00000400000000000000" pitchFamily="2" charset="-78"/>
              </a:rPr>
              <a:t>ماده در اکسیژن کافی به طور کامل می سوزد</a:t>
            </a:r>
            <a:r>
              <a:rPr lang="fa-IR" sz="2800" dirty="0" smtClean="0">
                <a:cs typeface="B Nazanin" panose="00000400000000000000" pitchFamily="2" charset="-78"/>
              </a:rPr>
              <a:t>.</a:t>
            </a:r>
            <a:endParaRPr lang="fa-IR" sz="2800" dirty="0">
              <a:cs typeface="B Nazanin" panose="00000400000000000000" pitchFamily="2" charset="-78"/>
            </a:endParaRPr>
          </a:p>
          <a:p>
            <a:pPr marL="0" indent="0" algn="r">
              <a:buNone/>
            </a:pPr>
            <a:endParaRPr lang="fa-IR" sz="2800" dirty="0" smtClean="0">
              <a:cs typeface="B Nazanin" panose="00000400000000000000" pitchFamily="2" charset="-78"/>
            </a:endParaRPr>
          </a:p>
          <a:p>
            <a:pPr marL="0" indent="0" algn="r">
              <a:buNone/>
            </a:pPr>
            <a:r>
              <a:rPr lang="fa-IR" sz="2800" dirty="0" smtClean="0">
                <a:cs typeface="B Nazanin" panose="00000400000000000000" pitchFamily="2" charset="-78"/>
              </a:rPr>
              <a:t>به طور کلی هرچه </a:t>
            </a:r>
            <a:r>
              <a:rPr lang="fa-IR" sz="2800" b="1" dirty="0" smtClean="0">
                <a:solidFill>
                  <a:schemeClr val="accent6"/>
                </a:solidFill>
                <a:cs typeface="B Nazanin" panose="00000400000000000000" pitchFamily="2" charset="-78"/>
              </a:rPr>
              <a:t>مقدار (جرم) </a:t>
            </a:r>
            <a:r>
              <a:rPr lang="fa-IR" sz="2800" dirty="0" smtClean="0">
                <a:cs typeface="B Nazanin" panose="00000400000000000000" pitchFamily="2" charset="-78"/>
              </a:rPr>
              <a:t>یک </a:t>
            </a:r>
            <a:r>
              <a:rPr lang="fa-IR" sz="2800" b="1" dirty="0" smtClean="0">
                <a:cs typeface="B Nazanin" panose="00000400000000000000" pitchFamily="2" charset="-78"/>
              </a:rPr>
              <a:t>هیدروکربن</a:t>
            </a:r>
            <a:r>
              <a:rPr lang="fa-IR" sz="2800" dirty="0" smtClean="0">
                <a:cs typeface="B Nazanin" panose="00000400000000000000" pitchFamily="2" charset="-78"/>
              </a:rPr>
              <a:t> بیشتر باشد، آنتالپی سوختن آن </a:t>
            </a:r>
            <a:r>
              <a:rPr lang="fa-IR" sz="2800" b="1" dirty="0" smtClean="0">
                <a:solidFill>
                  <a:schemeClr val="accent1"/>
                </a:solidFill>
                <a:cs typeface="B Nazanin" panose="00000400000000000000" pitchFamily="2" charset="-78"/>
              </a:rPr>
              <a:t>بیشتر</a:t>
            </a:r>
            <a:r>
              <a:rPr lang="fa-IR" sz="2800" dirty="0" smtClean="0">
                <a:cs typeface="B Nazanin" panose="00000400000000000000" pitchFamily="2" charset="-78"/>
              </a:rPr>
              <a:t> است.</a:t>
            </a:r>
          </a:p>
          <a:p>
            <a:pPr marL="0" indent="0" algn="r">
              <a:buNone/>
            </a:pPr>
            <a:endParaRPr lang="fa-IR" sz="2800" dirty="0" smtClean="0">
              <a:cs typeface="B Nazanin" panose="00000400000000000000" pitchFamily="2" charset="-78"/>
            </a:endParaRPr>
          </a:p>
          <a:p>
            <a:pPr marL="0" indent="0" algn="r">
              <a:buNone/>
            </a:pPr>
            <a:r>
              <a:rPr lang="fa-IR" sz="2800" dirty="0" smtClean="0">
                <a:cs typeface="B Nazanin" panose="00000400000000000000" pitchFamily="2" charset="-78"/>
              </a:rPr>
              <a:t>در </a:t>
            </a:r>
            <a:r>
              <a:rPr lang="fa-IR" sz="2800" b="1" dirty="0" smtClean="0">
                <a:cs typeface="B Nazanin" panose="00000400000000000000" pitchFamily="2" charset="-78"/>
              </a:rPr>
              <a:t>هیدروکربن های هم خانواده</a:t>
            </a:r>
            <a:r>
              <a:rPr lang="fa-IR" sz="2800" dirty="0" smtClean="0">
                <a:cs typeface="B Nazanin" panose="00000400000000000000" pitchFamily="2" charset="-78"/>
              </a:rPr>
              <a:t>، گرمای حاصل از سوختن هیدروکربن سبک تر، بیشتر است.</a:t>
            </a:r>
          </a:p>
          <a:p>
            <a:pPr marL="0" indent="0" algn="r">
              <a:buNone/>
            </a:pPr>
            <a:r>
              <a:rPr lang="fa-IR" sz="2400" dirty="0" smtClean="0">
                <a:cs typeface="B Nazanin" panose="00000400000000000000" pitchFamily="2" charset="-78"/>
              </a:rPr>
              <a:t>برای مثال </a:t>
            </a:r>
            <a:r>
              <a:rPr lang="fa-IR" sz="2400" dirty="0">
                <a:cs typeface="B Nazanin" panose="00000400000000000000" pitchFamily="2" charset="-78"/>
              </a:rPr>
              <a:t>در آلکان ها </a:t>
            </a:r>
            <a:r>
              <a:rPr lang="fa-IR" sz="2400" b="1" dirty="0">
                <a:solidFill>
                  <a:schemeClr val="accent6"/>
                </a:solidFill>
                <a:cs typeface="B Nazanin" panose="00000400000000000000" pitchFamily="2" charset="-78"/>
              </a:rPr>
              <a:t>متان</a:t>
            </a:r>
            <a:r>
              <a:rPr lang="fa-IR" sz="2400" dirty="0">
                <a:cs typeface="B Nazanin" panose="00000400000000000000" pitchFamily="2" charset="-78"/>
              </a:rPr>
              <a:t> بیشترین ارزش سوختی را دارد</a:t>
            </a:r>
            <a:r>
              <a:rPr lang="fa-IR" sz="2400" dirty="0" smtClean="0">
                <a:cs typeface="B Nazanin" panose="00000400000000000000" pitchFamily="2" charset="-78"/>
              </a:rPr>
              <a:t>.</a:t>
            </a:r>
            <a:endParaRPr lang="fa-IR" sz="2800" dirty="0" smtClean="0">
              <a:cs typeface="B Nazanin" panose="00000400000000000000" pitchFamily="2" charset="-78"/>
            </a:endParaRPr>
          </a:p>
          <a:p>
            <a:pPr marL="0" indent="0" algn="r">
              <a:buNone/>
            </a:pPr>
            <a:r>
              <a:rPr lang="fa-IR" sz="2800" dirty="0" smtClean="0">
                <a:cs typeface="B Nazanin" panose="00000400000000000000" pitchFamily="2" charset="-78"/>
              </a:rPr>
              <a:t>در </a:t>
            </a:r>
            <a:r>
              <a:rPr lang="fa-IR" sz="2800" b="1" dirty="0" smtClean="0">
                <a:cs typeface="B Nazanin" panose="00000400000000000000" pitchFamily="2" charset="-78"/>
              </a:rPr>
              <a:t>الکل ها </a:t>
            </a:r>
            <a:r>
              <a:rPr lang="fa-IR" sz="2800" dirty="0" smtClean="0">
                <a:cs typeface="B Nazanin" panose="00000400000000000000" pitchFamily="2" charset="-78"/>
              </a:rPr>
              <a:t>برخلاف هیدروکربن ها، هرچه </a:t>
            </a:r>
            <a:r>
              <a:rPr lang="fa-IR" sz="2800" b="1" dirty="0" smtClean="0">
                <a:solidFill>
                  <a:schemeClr val="accent6"/>
                </a:solidFill>
                <a:cs typeface="B Nazanin" panose="00000400000000000000" pitchFamily="2" charset="-78"/>
              </a:rPr>
              <a:t>جرم مولی </a:t>
            </a:r>
            <a:r>
              <a:rPr lang="fa-IR" sz="2800" dirty="0" smtClean="0">
                <a:cs typeface="B Nazanin" panose="00000400000000000000" pitchFamily="2" charset="-78"/>
              </a:rPr>
              <a:t>بیشتر باشد، ارزش سوختی نیز </a:t>
            </a:r>
            <a:r>
              <a:rPr lang="fa-IR" sz="2800" b="1" dirty="0" smtClean="0">
                <a:solidFill>
                  <a:schemeClr val="accent1"/>
                </a:solidFill>
                <a:cs typeface="B Nazanin" panose="00000400000000000000" pitchFamily="2" charset="-78"/>
              </a:rPr>
              <a:t>بیشتر</a:t>
            </a:r>
            <a:r>
              <a:rPr lang="fa-IR" sz="2800" dirty="0" smtClean="0">
                <a:cs typeface="B Nazanin" panose="00000400000000000000" pitchFamily="2" charset="-78"/>
              </a:rPr>
              <a:t> است.</a:t>
            </a:r>
          </a:p>
        </p:txBody>
      </p:sp>
    </p:spTree>
    <p:extLst>
      <p:ext uri="{BB962C8B-B14F-4D97-AF65-F5344CB8AC3E}">
        <p14:creationId xmlns:p14="http://schemas.microsoft.com/office/powerpoint/2010/main" val="2165174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1000"/>
                                        <p:tgtEl>
                                          <p:spTgt spid="6">
                                            <p:txEl>
                                              <p:pRg st="4" end="4"/>
                                            </p:txEl>
                                          </p:spTgt>
                                        </p:tgtEl>
                                      </p:cBhvr>
                                    </p:animEffect>
                                    <p:anim calcmode="lin" valueType="num">
                                      <p:cBhvr>
                                        <p:cTn id="22"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4" end="4"/>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1000"/>
                                        <p:tgtEl>
                                          <p:spTgt spid="6">
                                            <p:txEl>
                                              <p:pRg st="5" end="5"/>
                                            </p:txEl>
                                          </p:spTgt>
                                        </p:tgtEl>
                                      </p:cBhvr>
                                    </p:animEffect>
                                    <p:anim calcmode="lin" valueType="num">
                                      <p:cBhvr>
                                        <p:cTn id="27"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1000"/>
                                        <p:tgtEl>
                                          <p:spTgt spid="6">
                                            <p:txEl>
                                              <p:pRg st="6" end="6"/>
                                            </p:txEl>
                                          </p:spTgt>
                                        </p:tgtEl>
                                      </p:cBhvr>
                                    </p:animEffect>
                                    <p:anim calcmode="lin" valueType="num">
                                      <p:cBhvr>
                                        <p:cTn id="34"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35"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fa-IR" dirty="0"/>
              <a:t>فصل 2 – شیمی یازدهم</a:t>
            </a:r>
            <a:endParaRPr lang="en-US" dirty="0"/>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9</a:t>
            </a:fld>
            <a:endParaRPr lang="en-US" dirty="0"/>
          </a:p>
        </p:txBody>
      </p:sp>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normAutofit/>
          </a:bodyPr>
          <a:lstStyle/>
          <a:p>
            <a:pPr algn="r"/>
            <a:r>
              <a:rPr lang="fa-IR" dirty="0" smtClean="0">
                <a:cs typeface="B Titr" panose="00000700000000000000" pitchFamily="2" charset="-78"/>
              </a:rPr>
              <a:t>    تست</a:t>
            </a:r>
            <a:endParaRPr lang="ru-RU" dirty="0">
              <a:cs typeface="B Titr" panose="00000700000000000000" pitchFamily="2" charset="-78"/>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t="1434" r="78266" b="-423"/>
          <a:stretch/>
        </p:blipFill>
        <p:spPr>
          <a:xfrm rot="16200000">
            <a:off x="5464593" y="-3903138"/>
            <a:ext cx="1262813" cy="12068435"/>
          </a:xfrm>
          <a:prstGeom prst="rect">
            <a:avLst/>
          </a:prstGeom>
        </p:spPr>
      </p:pic>
    </p:spTree>
    <p:extLst>
      <p:ext uri="{BB962C8B-B14F-4D97-AF65-F5344CB8AC3E}">
        <p14:creationId xmlns:p14="http://schemas.microsoft.com/office/powerpoint/2010/main" val="1269420702"/>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RetrospectVTI">
  <a:themeElements>
    <a:clrScheme name="Custom 62">
      <a:dk1>
        <a:srgbClr val="000000"/>
      </a:dk1>
      <a:lt1>
        <a:srgbClr val="FFFFFF"/>
      </a:lt1>
      <a:dk2>
        <a:srgbClr val="322441"/>
      </a:dk2>
      <a:lt2>
        <a:srgbClr val="E8E8E2"/>
      </a:lt2>
      <a:accent1>
        <a:srgbClr val="3F3DE3"/>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lassic-Corporate_Teach a Course_02_Win32_MO - v3" id="{9EE2A5A3-E40E-40AC-9760-FB610F2897F3}" vid="{7FC277D3-686C-411B-BE49-3E65515A7D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C65060F-1094-41F3-95E3-03DA10677CAD}">
  <ds:schemaRefs>
    <ds:schemaRef ds:uri="http://schemas.microsoft.com/sharepoint/v3/contenttype/forms"/>
  </ds:schemaRefs>
</ds:datastoreItem>
</file>

<file path=customXml/itemProps2.xml><?xml version="1.0" encoding="utf-8"?>
<ds:datastoreItem xmlns:ds="http://schemas.openxmlformats.org/officeDocument/2006/customXml" ds:itemID="{318F16D9-EB65-4F11-9CD9-58377B437CF8}">
  <ds:schemaRefs>
    <ds:schemaRef ds:uri="http://purl.org/dc/terms/"/>
    <ds:schemaRef ds:uri="http://purl.org/dc/dcmitype/"/>
    <ds:schemaRef ds:uri="16c05727-aa75-4e4a-9b5f-8a80a1165891"/>
    <ds:schemaRef ds:uri="http://schemas.openxmlformats.org/package/2006/metadata/core-properties"/>
    <ds:schemaRef ds:uri="71af3243-3dd4-4a8d-8c0d-dd76da1f02a5"/>
    <ds:schemaRef ds:uri="http://purl.org/dc/elements/1.1/"/>
    <ds:schemaRef ds:uri="http://schemas.microsoft.com/office/2006/documentManagement/types"/>
    <ds:schemaRef ds:uri="http://schemas.microsoft.com/office/infopath/2007/PartnerControl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1A09386F-CDB5-4CE9-AE70-AE4E53A633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Classic corporate teach a course slides</Template>
  <TotalTime>0</TotalTime>
  <Words>1697</Words>
  <Application>Microsoft Office PowerPoint</Application>
  <PresentationFormat>Widescreen</PresentationFormat>
  <Paragraphs>241</Paragraphs>
  <Slides>33</Slides>
  <Notes>33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B Nazanin</vt:lpstr>
      <vt:lpstr>B Titr</vt:lpstr>
      <vt:lpstr>Calibri</vt:lpstr>
      <vt:lpstr>Calibri Light</vt:lpstr>
      <vt:lpstr>Tit</vt:lpstr>
      <vt:lpstr>Wingdings</vt:lpstr>
      <vt:lpstr>RetrospectVTI</vt:lpstr>
      <vt:lpstr>       فهرست</vt:lpstr>
      <vt:lpstr>      نقش ادویه ها در زندگی </vt:lpstr>
      <vt:lpstr>      خواص ادویه ها</vt:lpstr>
      <vt:lpstr>    خواص ادویه ها</vt:lpstr>
      <vt:lpstr>      انواع گروه های عاملی</vt:lpstr>
      <vt:lpstr>    نمونه های گروه کربونیل</vt:lpstr>
      <vt:lpstr>   نمونه های گروه اتری</vt:lpstr>
      <vt:lpstr>    آنتالپی سوختن</vt:lpstr>
      <vt:lpstr>    تست</vt:lpstr>
      <vt:lpstr>    ارزش سوختی مواد غذایی</vt:lpstr>
      <vt:lpstr>    منابع تامین انرژی برای سوخت و ساز یاخته ها</vt:lpstr>
      <vt:lpstr>    قانون هس</vt:lpstr>
      <vt:lpstr>    تست</vt:lpstr>
      <vt:lpstr>    تست</vt:lpstr>
      <vt:lpstr>    تست</vt:lpstr>
      <vt:lpstr>       روش های افزایش زمان ماندگاری مواد غذایی</vt:lpstr>
      <vt:lpstr>       آهنگ واکنش</vt:lpstr>
      <vt:lpstr>       عوامل موثر بر سرعت واکنش</vt:lpstr>
      <vt:lpstr>    اثر نوع مواد واکنش دهنده (واکنش پذیری) بر سرعت واکنش</vt:lpstr>
      <vt:lpstr>    اثر دما بر سرعت واکنش</vt:lpstr>
      <vt:lpstr>    اثر غلظت بر سرعت واکنش</vt:lpstr>
      <vt:lpstr>    اثر کاتالیزگر بر سرعت واکنش</vt:lpstr>
      <vt:lpstr>    کاتالیزگر های کتاب</vt:lpstr>
      <vt:lpstr>    اثر سطح تماس میان ذره های واکنش دهنده بر سرعت واکنش</vt:lpstr>
      <vt:lpstr>     سینتیک شیمیایی</vt:lpstr>
      <vt:lpstr>     سرعت واکنش</vt:lpstr>
      <vt:lpstr>    تست</vt:lpstr>
      <vt:lpstr>    تست</vt:lpstr>
      <vt:lpstr>     سرعت واکنش</vt:lpstr>
      <vt:lpstr>    تست</vt:lpstr>
      <vt:lpstr>    تست</vt:lpstr>
      <vt:lpstr>    تست</vt:lpstr>
      <vt:lpstr>    تست</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2023-04-21T14:16:19Z</dcterms:created>
  <dcterms:modified xsi:type="dcterms:W3CDTF">2023-04-28T17:33:09Z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